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95" r:id="rId3"/>
    <p:sldId id="401" r:id="rId4"/>
    <p:sldId id="455" r:id="rId5"/>
    <p:sldId id="326" r:id="rId6"/>
    <p:sldId id="349" r:id="rId7"/>
    <p:sldId id="325" r:id="rId8"/>
    <p:sldId id="315" r:id="rId9"/>
    <p:sldId id="296" r:id="rId10"/>
    <p:sldId id="330" r:id="rId11"/>
    <p:sldId id="413" r:id="rId12"/>
    <p:sldId id="414" r:id="rId13"/>
    <p:sldId id="412" r:id="rId14"/>
    <p:sldId id="424" r:id="rId15"/>
    <p:sldId id="420" r:id="rId16"/>
    <p:sldId id="304" r:id="rId17"/>
    <p:sldId id="484" r:id="rId18"/>
    <p:sldId id="485" r:id="rId19"/>
    <p:sldId id="409" r:id="rId20"/>
    <p:sldId id="482" r:id="rId21"/>
    <p:sldId id="459" r:id="rId22"/>
    <p:sldId id="458" r:id="rId23"/>
    <p:sldId id="467" r:id="rId24"/>
    <p:sldId id="479" r:id="rId25"/>
    <p:sldId id="457" r:id="rId26"/>
    <p:sldId id="461" r:id="rId27"/>
    <p:sldId id="468" r:id="rId28"/>
    <p:sldId id="469" r:id="rId29"/>
    <p:sldId id="462" r:id="rId30"/>
    <p:sldId id="463" r:id="rId31"/>
    <p:sldId id="464" r:id="rId32"/>
    <p:sldId id="465" r:id="rId33"/>
    <p:sldId id="470" r:id="rId34"/>
    <p:sldId id="466" r:id="rId35"/>
    <p:sldId id="471" r:id="rId36"/>
    <p:sldId id="472" r:id="rId37"/>
    <p:sldId id="473" r:id="rId38"/>
    <p:sldId id="474" r:id="rId39"/>
    <p:sldId id="475" r:id="rId40"/>
    <p:sldId id="476" r:id="rId41"/>
    <p:sldId id="477" r:id="rId42"/>
    <p:sldId id="478" r:id="rId43"/>
    <p:sldId id="48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DCD"/>
    <a:srgbClr val="FAE6B4"/>
    <a:srgbClr val="FFB902"/>
    <a:srgbClr val="96DCFA"/>
    <a:srgbClr val="02A4EF"/>
    <a:srgbClr val="D7F096"/>
    <a:srgbClr val="8FBF1C"/>
    <a:srgbClr val="F25022"/>
    <a:srgbClr val="FAC8C8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6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 Seong Han" userId="9a3832e011e533d0" providerId="LiveId" clId="{1BA0CA6B-73DC-4940-8579-49A52DD26999}"/>
    <pc:docChg chg="undo redo custSel addSld delSld modSld sldOrd">
      <pc:chgData name="Ju Seong Han" userId="9a3832e011e533d0" providerId="LiveId" clId="{1BA0CA6B-73DC-4940-8579-49A52DD26999}" dt="2023-07-20T03:17:21.378" v="2739" actId="20577"/>
      <pc:docMkLst>
        <pc:docMk/>
      </pc:docMkLst>
      <pc:sldChg chg="modSp mod">
        <pc:chgData name="Ju Seong Han" userId="9a3832e011e533d0" providerId="LiveId" clId="{1BA0CA6B-73DC-4940-8579-49A52DD26999}" dt="2023-07-18T06:55:46.565" v="220" actId="404"/>
        <pc:sldMkLst>
          <pc:docMk/>
          <pc:sldMk cId="2714077886" sldId="256"/>
        </pc:sldMkLst>
        <pc:spChg chg="mod">
          <ac:chgData name="Ju Seong Han" userId="9a3832e011e533d0" providerId="LiveId" clId="{1BA0CA6B-73DC-4940-8579-49A52DD26999}" dt="2023-07-18T06:34:30.575" v="33" actId="6549"/>
          <ac:spMkLst>
            <pc:docMk/>
            <pc:sldMk cId="2714077886" sldId="256"/>
            <ac:spMk id="11" creationId="{00000000-0000-0000-0000-000000000000}"/>
          </ac:spMkLst>
        </pc:spChg>
        <pc:spChg chg="mod">
          <ac:chgData name="Ju Seong Han" userId="9a3832e011e533d0" providerId="LiveId" clId="{1BA0CA6B-73DC-4940-8579-49A52DD26999}" dt="2023-07-18T06:55:46.565" v="220" actId="404"/>
          <ac:spMkLst>
            <pc:docMk/>
            <pc:sldMk cId="2714077886" sldId="256"/>
            <ac:spMk id="1004" creationId="{00000000-0000-0000-0000-000000000000}"/>
          </ac:spMkLst>
        </pc:spChg>
      </pc:sldChg>
      <pc:sldChg chg="del">
        <pc:chgData name="Ju Seong Han" userId="9a3832e011e533d0" providerId="LiveId" clId="{1BA0CA6B-73DC-4940-8579-49A52DD26999}" dt="2023-07-18T06:54:28.909" v="187" actId="47"/>
        <pc:sldMkLst>
          <pc:docMk/>
          <pc:sldMk cId="447924038" sldId="299"/>
        </pc:sldMkLst>
      </pc:sldChg>
      <pc:sldChg chg="modSp mod">
        <pc:chgData name="Ju Seong Han" userId="9a3832e011e533d0" providerId="LiveId" clId="{1BA0CA6B-73DC-4940-8579-49A52DD26999}" dt="2023-07-18T09:04:54.536" v="834" actId="20577"/>
        <pc:sldMkLst>
          <pc:docMk/>
          <pc:sldMk cId="447924038" sldId="304"/>
        </pc:sldMkLst>
        <pc:spChg chg="mod">
          <ac:chgData name="Ju Seong Han" userId="9a3832e011e533d0" providerId="LiveId" clId="{1BA0CA6B-73DC-4940-8579-49A52DD26999}" dt="2023-07-18T09:04:54.536" v="834" actId="20577"/>
          <ac:spMkLst>
            <pc:docMk/>
            <pc:sldMk cId="447924038" sldId="304"/>
            <ac:spMk id="10" creationId="{DE68556C-BE9F-4038-9215-C511E48B3C80}"/>
          </ac:spMkLst>
        </pc:spChg>
      </pc:sldChg>
      <pc:sldChg chg="del">
        <pc:chgData name="Ju Seong Han" userId="9a3832e011e533d0" providerId="LiveId" clId="{1BA0CA6B-73DC-4940-8579-49A52DD26999}" dt="2023-07-18T06:54:22.649" v="183" actId="47"/>
        <pc:sldMkLst>
          <pc:docMk/>
          <pc:sldMk cId="2995261514" sldId="316"/>
        </pc:sldMkLst>
      </pc:sldChg>
      <pc:sldChg chg="add del">
        <pc:chgData name="Ju Seong Han" userId="9a3832e011e533d0" providerId="LiveId" clId="{1BA0CA6B-73DC-4940-8579-49A52DD26999}" dt="2023-07-18T07:04:22.453" v="373" actId="47"/>
        <pc:sldMkLst>
          <pc:docMk/>
          <pc:sldMk cId="1798404537" sldId="317"/>
        </pc:sldMkLst>
      </pc:sldChg>
      <pc:sldChg chg="del">
        <pc:chgData name="Ju Seong Han" userId="9a3832e011e533d0" providerId="LiveId" clId="{1BA0CA6B-73DC-4940-8579-49A52DD26999}" dt="2023-07-18T06:54:26.418" v="185" actId="47"/>
        <pc:sldMkLst>
          <pc:docMk/>
          <pc:sldMk cId="3920876287" sldId="318"/>
        </pc:sldMkLst>
      </pc:sldChg>
      <pc:sldChg chg="del">
        <pc:chgData name="Ju Seong Han" userId="9a3832e011e533d0" providerId="LiveId" clId="{1BA0CA6B-73DC-4940-8579-49A52DD26999}" dt="2023-07-18T06:54:27.122" v="186" actId="47"/>
        <pc:sldMkLst>
          <pc:docMk/>
          <pc:sldMk cId="548040026" sldId="323"/>
        </pc:sldMkLst>
      </pc:sldChg>
      <pc:sldChg chg="delSp modSp mod">
        <pc:chgData name="Ju Seong Han" userId="9a3832e011e533d0" providerId="LiveId" clId="{1BA0CA6B-73DC-4940-8579-49A52DD26999}" dt="2023-07-20T02:40:33.260" v="2703" actId="1076"/>
        <pc:sldMkLst>
          <pc:docMk/>
          <pc:sldMk cId="3977313376" sldId="325"/>
        </pc:sldMkLst>
        <pc:spChg chg="del">
          <ac:chgData name="Ju Seong Han" userId="9a3832e011e533d0" providerId="LiveId" clId="{1BA0CA6B-73DC-4940-8579-49A52DD26999}" dt="2023-07-20T02:40:27.195" v="2702" actId="478"/>
          <ac:spMkLst>
            <pc:docMk/>
            <pc:sldMk cId="3977313376" sldId="325"/>
            <ac:spMk id="12" creationId="{00000000-0000-0000-0000-000000000000}"/>
          </ac:spMkLst>
        </pc:spChg>
        <pc:spChg chg="mod">
          <ac:chgData name="Ju Seong Han" userId="9a3832e011e533d0" providerId="LiveId" clId="{1BA0CA6B-73DC-4940-8579-49A52DD26999}" dt="2023-07-19T06:53:01.624" v="1970" actId="20577"/>
          <ac:spMkLst>
            <pc:docMk/>
            <pc:sldMk cId="3977313376" sldId="325"/>
            <ac:spMk id="20" creationId="{00000000-0000-0000-0000-000000000000}"/>
          </ac:spMkLst>
        </pc:spChg>
        <pc:picChg chg="mod">
          <ac:chgData name="Ju Seong Han" userId="9a3832e011e533d0" providerId="LiveId" clId="{1BA0CA6B-73DC-4940-8579-49A52DD26999}" dt="2023-07-19T06:54:30.779" v="2044" actId="1076"/>
          <ac:picMkLst>
            <pc:docMk/>
            <pc:sldMk cId="3977313376" sldId="325"/>
            <ac:picMk id="2050" creationId="{00000000-0000-0000-0000-000000000000}"/>
          </ac:picMkLst>
        </pc:picChg>
        <pc:picChg chg="mod">
          <ac:chgData name="Ju Seong Han" userId="9a3832e011e533d0" providerId="LiveId" clId="{1BA0CA6B-73DC-4940-8579-49A52DD26999}" dt="2023-07-20T02:40:33.260" v="2703" actId="1076"/>
          <ac:picMkLst>
            <pc:docMk/>
            <pc:sldMk cId="3977313376" sldId="325"/>
            <ac:picMk id="2051" creationId="{00000000-0000-0000-0000-000000000000}"/>
          </ac:picMkLst>
        </pc:picChg>
        <pc:cxnChg chg="mod">
          <ac:chgData name="Ju Seong Han" userId="9a3832e011e533d0" providerId="LiveId" clId="{1BA0CA6B-73DC-4940-8579-49A52DD26999}" dt="2023-07-19T06:54:20.494" v="2041" actId="14100"/>
          <ac:cxnSpMkLst>
            <pc:docMk/>
            <pc:sldMk cId="3977313376" sldId="325"/>
            <ac:cxnSpMk id="19" creationId="{00000000-0000-0000-0000-000000000000}"/>
          </ac:cxnSpMkLst>
        </pc:cxnChg>
      </pc:sldChg>
      <pc:sldChg chg="modSp mod">
        <pc:chgData name="Ju Seong Han" userId="9a3832e011e533d0" providerId="LiveId" clId="{1BA0CA6B-73DC-4940-8579-49A52DD26999}" dt="2023-07-20T02:28:29.202" v="2701" actId="1076"/>
        <pc:sldMkLst>
          <pc:docMk/>
          <pc:sldMk cId="3559383738" sldId="326"/>
        </pc:sldMkLst>
        <pc:spChg chg="mod">
          <ac:chgData name="Ju Seong Han" userId="9a3832e011e533d0" providerId="LiveId" clId="{1BA0CA6B-73DC-4940-8579-49A52DD26999}" dt="2023-07-20T02:27:49.884" v="2698" actId="20577"/>
          <ac:spMkLst>
            <pc:docMk/>
            <pc:sldMk cId="3559383738" sldId="326"/>
            <ac:spMk id="2" creationId="{00000000-0000-0000-0000-000000000000}"/>
          </ac:spMkLst>
        </pc:spChg>
        <pc:spChg chg="mod">
          <ac:chgData name="Ju Seong Han" userId="9a3832e011e533d0" providerId="LiveId" clId="{1BA0CA6B-73DC-4940-8579-49A52DD26999}" dt="2023-07-20T02:27:43.625" v="2691" actId="1076"/>
          <ac:spMkLst>
            <pc:docMk/>
            <pc:sldMk cId="3559383738" sldId="326"/>
            <ac:spMk id="3" creationId="{00000000-0000-0000-0000-000000000000}"/>
          </ac:spMkLst>
        </pc:spChg>
        <pc:picChg chg="mod">
          <ac:chgData name="Ju Seong Han" userId="9a3832e011e533d0" providerId="LiveId" clId="{1BA0CA6B-73DC-4940-8579-49A52DD26999}" dt="2023-07-20T02:28:29.202" v="2701" actId="1076"/>
          <ac:picMkLst>
            <pc:docMk/>
            <pc:sldMk cId="3559383738" sldId="326"/>
            <ac:picMk id="5" creationId="{00000000-0000-0000-0000-000000000000}"/>
          </ac:picMkLst>
        </pc:picChg>
      </pc:sldChg>
      <pc:sldChg chg="del">
        <pc:chgData name="Ju Seong Han" userId="9a3832e011e533d0" providerId="LiveId" clId="{1BA0CA6B-73DC-4940-8579-49A52DD26999}" dt="2023-07-18T06:54:22.868" v="184" actId="47"/>
        <pc:sldMkLst>
          <pc:docMk/>
          <pc:sldMk cId="101649944" sldId="329"/>
        </pc:sldMkLst>
      </pc:sldChg>
      <pc:sldChg chg="modSp mod">
        <pc:chgData name="Ju Seong Han" userId="9a3832e011e533d0" providerId="LiveId" clId="{1BA0CA6B-73DC-4940-8579-49A52DD26999}" dt="2023-07-19T06:54:56.886" v="2045" actId="1076"/>
        <pc:sldMkLst>
          <pc:docMk/>
          <pc:sldMk cId="331788098" sldId="330"/>
        </pc:sldMkLst>
        <pc:spChg chg="mod">
          <ac:chgData name="Ju Seong Han" userId="9a3832e011e533d0" providerId="LiveId" clId="{1BA0CA6B-73DC-4940-8579-49A52DD26999}" dt="2023-07-19T06:54:56.886" v="2045" actId="1076"/>
          <ac:spMkLst>
            <pc:docMk/>
            <pc:sldMk cId="331788098" sldId="330"/>
            <ac:spMk id="8" creationId="{00000000-0000-0000-0000-000000000000}"/>
          </ac:spMkLst>
        </pc:spChg>
      </pc:sldChg>
      <pc:sldChg chg="del">
        <pc:chgData name="Ju Seong Han" userId="9a3832e011e533d0" providerId="LiveId" clId="{1BA0CA6B-73DC-4940-8579-49A52DD26999}" dt="2023-07-18T06:39:34.954" v="38" actId="47"/>
        <pc:sldMkLst>
          <pc:docMk/>
          <pc:sldMk cId="1192380636" sldId="340"/>
        </pc:sldMkLst>
      </pc:sldChg>
      <pc:sldChg chg="del">
        <pc:chgData name="Ju Seong Han" userId="9a3832e011e533d0" providerId="LiveId" clId="{1BA0CA6B-73DC-4940-8579-49A52DD26999}" dt="2023-07-18T06:39:30.851" v="35" actId="47"/>
        <pc:sldMkLst>
          <pc:docMk/>
          <pc:sldMk cId="3831306884" sldId="343"/>
        </pc:sldMkLst>
      </pc:sldChg>
      <pc:sldChg chg="del">
        <pc:chgData name="Ju Seong Han" userId="9a3832e011e533d0" providerId="LiveId" clId="{1BA0CA6B-73DC-4940-8579-49A52DD26999}" dt="2023-07-18T06:39:31.659" v="36" actId="47"/>
        <pc:sldMkLst>
          <pc:docMk/>
          <pc:sldMk cId="1376780793" sldId="358"/>
        </pc:sldMkLst>
      </pc:sldChg>
      <pc:sldChg chg="addSp delSp modSp mod">
        <pc:chgData name="Ju Seong Han" userId="9a3832e011e533d0" providerId="LiveId" clId="{1BA0CA6B-73DC-4940-8579-49A52DD26999}" dt="2023-07-20T02:05:19.246" v="2637" actId="1076"/>
        <pc:sldMkLst>
          <pc:docMk/>
          <pc:sldMk cId="1446957091" sldId="395"/>
        </pc:sldMkLst>
        <pc:picChg chg="mod">
          <ac:chgData name="Ju Seong Han" userId="9a3832e011e533d0" providerId="LiveId" clId="{1BA0CA6B-73DC-4940-8579-49A52DD26999}" dt="2023-07-20T02:05:08.606" v="2633" actId="14100"/>
          <ac:picMkLst>
            <pc:docMk/>
            <pc:sldMk cId="1446957091" sldId="395"/>
            <ac:picMk id="3" creationId="{00000000-0000-0000-0000-000000000000}"/>
          </ac:picMkLst>
        </pc:picChg>
        <pc:picChg chg="mod">
          <ac:chgData name="Ju Seong Han" userId="9a3832e011e533d0" providerId="LiveId" clId="{1BA0CA6B-73DC-4940-8579-49A52DD26999}" dt="2023-07-20T02:05:15.787" v="2636" actId="1076"/>
          <ac:picMkLst>
            <pc:docMk/>
            <pc:sldMk cId="1446957091" sldId="395"/>
            <ac:picMk id="4" creationId="{00000000-0000-0000-0000-000000000000}"/>
          </ac:picMkLst>
        </pc:picChg>
        <pc:picChg chg="mod">
          <ac:chgData name="Ju Seong Han" userId="9a3832e011e533d0" providerId="LiveId" clId="{1BA0CA6B-73DC-4940-8579-49A52DD26999}" dt="2023-07-20T02:05:12.819" v="2635" actId="1076"/>
          <ac:picMkLst>
            <pc:docMk/>
            <pc:sldMk cId="1446957091" sldId="395"/>
            <ac:picMk id="5" creationId="{00000000-0000-0000-0000-000000000000}"/>
          </ac:picMkLst>
        </pc:picChg>
        <pc:picChg chg="add mod">
          <ac:chgData name="Ju Seong Han" userId="9a3832e011e533d0" providerId="LiveId" clId="{1BA0CA6B-73DC-4940-8579-49A52DD26999}" dt="2023-07-20T02:05:19.246" v="2637" actId="1076"/>
          <ac:picMkLst>
            <pc:docMk/>
            <pc:sldMk cId="1446957091" sldId="395"/>
            <ac:picMk id="8" creationId="{0B983F9A-613D-8FF5-9371-469D09404288}"/>
          </ac:picMkLst>
        </pc:picChg>
        <pc:picChg chg="add del mod">
          <ac:chgData name="Ju Seong Han" userId="9a3832e011e533d0" providerId="LiveId" clId="{1BA0CA6B-73DC-4940-8579-49A52DD26999}" dt="2023-07-20T02:05:04.104" v="2631" actId="478"/>
          <ac:picMkLst>
            <pc:docMk/>
            <pc:sldMk cId="1446957091" sldId="395"/>
            <ac:picMk id="10" creationId="{910376BE-5775-AEC0-E1D8-521AE2CCC3D3}"/>
          </ac:picMkLst>
        </pc:picChg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4067441918" sldId="399"/>
        </pc:sldMkLst>
      </pc:sldChg>
      <pc:sldChg chg="del">
        <pc:chgData name="Ju Seong Han" userId="9a3832e011e533d0" providerId="LiveId" clId="{1BA0CA6B-73DC-4940-8579-49A52DD26999}" dt="2023-07-19T06:52:37.124" v="1937" actId="47"/>
        <pc:sldMkLst>
          <pc:docMk/>
          <pc:sldMk cId="2104863680" sldId="402"/>
        </pc:sldMkLst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1693553481" sldId="404"/>
        </pc:sldMkLst>
      </pc:sldChg>
      <pc:sldChg chg="del">
        <pc:chgData name="Ju Seong Han" userId="9a3832e011e533d0" providerId="LiveId" clId="{1BA0CA6B-73DC-4940-8579-49A52DD26999}" dt="2023-07-18T06:39:37.304" v="39" actId="47"/>
        <pc:sldMkLst>
          <pc:docMk/>
          <pc:sldMk cId="795672562" sldId="407"/>
        </pc:sldMkLst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3883195517" sldId="408"/>
        </pc:sldMkLst>
      </pc:sldChg>
      <pc:sldChg chg="addSp delSp modSp mod ord">
        <pc:chgData name="Ju Seong Han" userId="9a3832e011e533d0" providerId="LiveId" clId="{1BA0CA6B-73DC-4940-8579-49A52DD26999}" dt="2023-07-19T06:56:31.132" v="2094" actId="1076"/>
        <pc:sldMkLst>
          <pc:docMk/>
          <pc:sldMk cId="1323186530" sldId="409"/>
        </pc:sldMkLst>
        <pc:spChg chg="mod">
          <ac:chgData name="Ju Seong Han" userId="9a3832e011e533d0" providerId="LiveId" clId="{1BA0CA6B-73DC-4940-8579-49A52DD26999}" dt="2023-07-18T06:59:41.859" v="349" actId="20577"/>
          <ac:spMkLst>
            <pc:docMk/>
            <pc:sldMk cId="1323186530" sldId="409"/>
            <ac:spMk id="8" creationId="{00000000-0000-0000-0000-000000000000}"/>
          </ac:spMkLst>
        </pc:spChg>
        <pc:picChg chg="add mod">
          <ac:chgData name="Ju Seong Han" userId="9a3832e011e533d0" providerId="LiveId" clId="{1BA0CA6B-73DC-4940-8579-49A52DD26999}" dt="2023-07-18T06:59:31.723" v="323"/>
          <ac:picMkLst>
            <pc:docMk/>
            <pc:sldMk cId="1323186530" sldId="409"/>
            <ac:picMk id="2" creationId="{38B1EEA3-CB7C-3F4F-B899-20CC57EBCCF5}"/>
          </ac:picMkLst>
        </pc:picChg>
        <pc:picChg chg="add mod">
          <ac:chgData name="Ju Seong Han" userId="9a3832e011e533d0" providerId="LiveId" clId="{1BA0CA6B-73DC-4940-8579-49A52DD26999}" dt="2023-07-19T06:56:31.132" v="2094" actId="1076"/>
          <ac:picMkLst>
            <pc:docMk/>
            <pc:sldMk cId="1323186530" sldId="409"/>
            <ac:picMk id="4" creationId="{F57356F5-9D09-9C54-3571-D71E9C4AE710}"/>
          </ac:picMkLst>
        </pc:picChg>
        <pc:picChg chg="add mod">
          <ac:chgData name="Ju Seong Han" userId="9a3832e011e533d0" providerId="LiveId" clId="{1BA0CA6B-73DC-4940-8579-49A52DD26999}" dt="2023-07-18T06:59:31.723" v="323"/>
          <ac:picMkLst>
            <pc:docMk/>
            <pc:sldMk cId="1323186530" sldId="409"/>
            <ac:picMk id="5" creationId="{0C5B86A6-E749-20AC-004D-A31ABD30463D}"/>
          </ac:picMkLst>
        </pc:picChg>
        <pc:picChg chg="add mod">
          <ac:chgData name="Ju Seong Han" userId="9a3832e011e533d0" providerId="LiveId" clId="{1BA0CA6B-73DC-4940-8579-49A52DD26999}" dt="2023-07-18T07:00:02.985" v="355" actId="1076"/>
          <ac:picMkLst>
            <pc:docMk/>
            <pc:sldMk cId="1323186530" sldId="409"/>
            <ac:picMk id="9" creationId="{EFA9499F-4DC6-2042-DAB5-890961629885}"/>
          </ac:picMkLst>
        </pc:picChg>
        <pc:picChg chg="del">
          <ac:chgData name="Ju Seong Han" userId="9a3832e011e533d0" providerId="LiveId" clId="{1BA0CA6B-73DC-4940-8579-49A52DD26999}" dt="2023-07-18T06:59:31.504" v="322" actId="478"/>
          <ac:picMkLst>
            <pc:docMk/>
            <pc:sldMk cId="1323186530" sldId="409"/>
            <ac:picMk id="1026" creationId="{9F55F9F3-7AD9-4023-A9CE-D7CF8E896FA2}"/>
          </ac:picMkLst>
        </pc:picChg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2427966555" sldId="415"/>
        </pc:sldMkLst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372616471" sldId="417"/>
        </pc:sldMkLst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2424574002" sldId="419"/>
        </pc:sldMkLst>
      </pc:sldChg>
      <pc:sldChg chg="modSp mod">
        <pc:chgData name="Ju Seong Han" userId="9a3832e011e533d0" providerId="LiveId" clId="{1BA0CA6B-73DC-4940-8579-49A52DD26999}" dt="2023-07-20T03:16:47.786" v="2725" actId="207"/>
        <pc:sldMkLst>
          <pc:docMk/>
          <pc:sldMk cId="3495182124" sldId="420"/>
        </pc:sldMkLst>
        <pc:spChg chg="mod">
          <ac:chgData name="Ju Seong Han" userId="9a3832e011e533d0" providerId="LiveId" clId="{1BA0CA6B-73DC-4940-8579-49A52DD26999}" dt="2023-07-20T03:16:47.786" v="2725" actId="207"/>
          <ac:spMkLst>
            <pc:docMk/>
            <pc:sldMk cId="3495182124" sldId="420"/>
            <ac:spMk id="10" creationId="{5DE83351-8BE1-4420-85B7-D16F3A514FFA}"/>
          </ac:spMkLst>
        </pc:spChg>
      </pc:sldChg>
      <pc:sldChg chg="delSp modSp mod">
        <pc:chgData name="Ju Seong Han" userId="9a3832e011e533d0" providerId="LiveId" clId="{1BA0CA6B-73DC-4940-8579-49A52DD26999}" dt="2023-07-20T03:17:21.378" v="2739" actId="20577"/>
        <pc:sldMkLst>
          <pc:docMk/>
          <pc:sldMk cId="562263602" sldId="424"/>
        </pc:sldMkLst>
        <pc:spChg chg="del">
          <ac:chgData name="Ju Seong Han" userId="9a3832e011e533d0" providerId="LiveId" clId="{1BA0CA6B-73DC-4940-8579-49A52DD26999}" dt="2023-07-19T06:55:34.152" v="2049" actId="478"/>
          <ac:spMkLst>
            <pc:docMk/>
            <pc:sldMk cId="562263602" sldId="424"/>
            <ac:spMk id="2" creationId="{73923C90-FE9A-48EF-BC2A-686C90A5F2E9}"/>
          </ac:spMkLst>
        </pc:spChg>
        <pc:spChg chg="mod">
          <ac:chgData name="Ju Seong Han" userId="9a3832e011e533d0" providerId="LiveId" clId="{1BA0CA6B-73DC-4940-8579-49A52DD26999}" dt="2023-07-20T03:17:21.378" v="2739" actId="20577"/>
          <ac:spMkLst>
            <pc:docMk/>
            <pc:sldMk cId="562263602" sldId="424"/>
            <ac:spMk id="10" creationId="{13B4C78C-A623-41B7-9AF3-E635C7F982BF}"/>
          </ac:spMkLst>
        </pc:spChg>
        <pc:spChg chg="del">
          <ac:chgData name="Ju Seong Han" userId="9a3832e011e533d0" providerId="LiveId" clId="{1BA0CA6B-73DC-4940-8579-49A52DD26999}" dt="2023-07-19T06:55:29.330" v="2048" actId="478"/>
          <ac:spMkLst>
            <pc:docMk/>
            <pc:sldMk cId="562263602" sldId="424"/>
            <ac:spMk id="11" creationId="{61A91715-AFE3-48B2-A8D8-47B56916032B}"/>
          </ac:spMkLst>
        </pc:spChg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309071708" sldId="425"/>
        </pc:sldMkLst>
      </pc:sldChg>
      <pc:sldChg chg="add del">
        <pc:chgData name="Ju Seong Han" userId="9a3832e011e533d0" providerId="LiveId" clId="{1BA0CA6B-73DC-4940-8579-49A52DD26999}" dt="2023-07-18T06:41:50.529" v="44" actId="47"/>
        <pc:sldMkLst>
          <pc:docMk/>
          <pc:sldMk cId="314812821" sldId="425"/>
        </pc:sldMkLst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1643774338" sldId="426"/>
        </pc:sldMkLst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1061847216" sldId="427"/>
        </pc:sldMkLst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3020628478" sldId="428"/>
        </pc:sldMkLst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231879485" sldId="429"/>
        </pc:sldMkLst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1366838724" sldId="430"/>
        </pc:sldMkLst>
      </pc:sldChg>
      <pc:sldChg chg="del">
        <pc:chgData name="Ju Seong Han" userId="9a3832e011e533d0" providerId="LiveId" clId="{1BA0CA6B-73DC-4940-8579-49A52DD26999}" dt="2023-07-18T06:39:34.059" v="37" actId="47"/>
        <pc:sldMkLst>
          <pc:docMk/>
          <pc:sldMk cId="2876615030" sldId="431"/>
        </pc:sldMkLst>
      </pc:sldChg>
      <pc:sldChg chg="del">
        <pc:chgData name="Ju Seong Han" userId="9a3832e011e533d0" providerId="LiveId" clId="{1BA0CA6B-73DC-4940-8579-49A52DD26999}" dt="2023-07-18T06:39:27.846" v="34" actId="47"/>
        <pc:sldMkLst>
          <pc:docMk/>
          <pc:sldMk cId="1732298931" sldId="432"/>
        </pc:sldMkLst>
      </pc:sldChg>
      <pc:sldChg chg="modSp add mod">
        <pc:chgData name="Ju Seong Han" userId="9a3832e011e533d0" providerId="LiveId" clId="{1BA0CA6B-73DC-4940-8579-49A52DD26999}" dt="2023-07-20T02:26:44.961" v="2660" actId="20577"/>
        <pc:sldMkLst>
          <pc:docMk/>
          <pc:sldMk cId="3968431" sldId="455"/>
        </pc:sldMkLst>
        <pc:spChg chg="mod">
          <ac:chgData name="Ju Seong Han" userId="9a3832e011e533d0" providerId="LiveId" clId="{1BA0CA6B-73DC-4940-8579-49A52DD26999}" dt="2023-07-20T02:26:44.961" v="2660" actId="20577"/>
          <ac:spMkLst>
            <pc:docMk/>
            <pc:sldMk cId="3968431" sldId="455"/>
            <ac:spMk id="3" creationId="{0C73C6D4-ED1E-DF0E-A50C-4E7A94C89CE3}"/>
          </ac:spMkLst>
        </pc:spChg>
      </pc:sldChg>
      <pc:sldChg chg="addSp delSp modSp add del mod ord">
        <pc:chgData name="Ju Seong Han" userId="9a3832e011e533d0" providerId="LiveId" clId="{1BA0CA6B-73DC-4940-8579-49A52DD26999}" dt="2023-07-18T08:57:01.350" v="716" actId="47"/>
        <pc:sldMkLst>
          <pc:docMk/>
          <pc:sldMk cId="698104193" sldId="456"/>
        </pc:sldMkLst>
        <pc:spChg chg="add mod">
          <ac:chgData name="Ju Seong Han" userId="9a3832e011e533d0" providerId="LiveId" clId="{1BA0CA6B-73DC-4940-8579-49A52DD26999}" dt="2023-07-18T08:57:00.034" v="715" actId="1076"/>
          <ac:spMkLst>
            <pc:docMk/>
            <pc:sldMk cId="698104193" sldId="456"/>
            <ac:spMk id="9" creationId="{552CB35A-B620-890C-45D3-1755AB9278EC}"/>
          </ac:spMkLst>
        </pc:spChg>
        <pc:picChg chg="del">
          <ac:chgData name="Ju Seong Han" userId="9a3832e011e533d0" providerId="LiveId" clId="{1BA0CA6B-73DC-4940-8579-49A52DD26999}" dt="2023-07-18T06:56:23.648" v="224" actId="478"/>
          <ac:picMkLst>
            <pc:docMk/>
            <pc:sldMk cId="698104193" sldId="456"/>
            <ac:picMk id="3" creationId="{00000000-0000-0000-0000-000000000000}"/>
          </ac:picMkLst>
        </pc:picChg>
        <pc:picChg chg="del">
          <ac:chgData name="Ju Seong Han" userId="9a3832e011e533d0" providerId="LiveId" clId="{1BA0CA6B-73DC-4940-8579-49A52DD26999}" dt="2023-07-18T06:56:23.648" v="224" actId="478"/>
          <ac:picMkLst>
            <pc:docMk/>
            <pc:sldMk cId="698104193" sldId="456"/>
            <ac:picMk id="4" creationId="{00000000-0000-0000-0000-000000000000}"/>
          </ac:picMkLst>
        </pc:picChg>
        <pc:picChg chg="del">
          <ac:chgData name="Ju Seong Han" userId="9a3832e011e533d0" providerId="LiveId" clId="{1BA0CA6B-73DC-4940-8579-49A52DD26999}" dt="2023-07-18T06:56:23.648" v="224" actId="478"/>
          <ac:picMkLst>
            <pc:docMk/>
            <pc:sldMk cId="698104193" sldId="456"/>
            <ac:picMk id="5" creationId="{00000000-0000-0000-0000-000000000000}"/>
          </ac:picMkLst>
        </pc:picChg>
        <pc:picChg chg="del">
          <ac:chgData name="Ju Seong Han" userId="9a3832e011e533d0" providerId="LiveId" clId="{1BA0CA6B-73DC-4940-8579-49A52DD26999}" dt="2023-07-18T06:56:23.648" v="224" actId="478"/>
          <ac:picMkLst>
            <pc:docMk/>
            <pc:sldMk cId="698104193" sldId="456"/>
            <ac:picMk id="8" creationId="{0B983F9A-613D-8FF5-9371-469D09404288}"/>
          </ac:picMkLst>
        </pc:picChg>
      </pc:sldChg>
      <pc:sldChg chg="addSp delSp modSp add mod ord">
        <pc:chgData name="Ju Seong Han" userId="9a3832e011e533d0" providerId="LiveId" clId="{1BA0CA6B-73DC-4940-8579-49A52DD26999}" dt="2023-07-18T09:05:06.062" v="838"/>
        <pc:sldMkLst>
          <pc:docMk/>
          <pc:sldMk cId="1700026157" sldId="457"/>
        </pc:sldMkLst>
        <pc:spChg chg="add mod">
          <ac:chgData name="Ju Seong Han" userId="9a3832e011e533d0" providerId="LiveId" clId="{1BA0CA6B-73DC-4940-8579-49A52DD26999}" dt="2023-07-18T07:57:15.444" v="648" actId="1076"/>
          <ac:spMkLst>
            <pc:docMk/>
            <pc:sldMk cId="1700026157" sldId="457"/>
            <ac:spMk id="4" creationId="{622179EF-8A60-14A8-A156-6218FE2452AD}"/>
          </ac:spMkLst>
        </pc:spChg>
        <pc:spChg chg="mod">
          <ac:chgData name="Ju Seong Han" userId="9a3832e011e533d0" providerId="LiveId" clId="{1BA0CA6B-73DC-4940-8579-49A52DD26999}" dt="2023-07-18T07:20:06.471" v="493" actId="20577"/>
          <ac:spMkLst>
            <pc:docMk/>
            <pc:sldMk cId="1700026157" sldId="457"/>
            <ac:spMk id="8" creationId="{00000000-0000-0000-0000-000000000000}"/>
          </ac:spMkLst>
        </pc:spChg>
        <pc:spChg chg="add mod">
          <ac:chgData name="Ju Seong Han" userId="9a3832e011e533d0" providerId="LiveId" clId="{1BA0CA6B-73DC-4940-8579-49A52DD26999}" dt="2023-07-18T07:20:18.628" v="497" actId="1076"/>
          <ac:spMkLst>
            <pc:docMk/>
            <pc:sldMk cId="1700026157" sldId="457"/>
            <ac:spMk id="10" creationId="{D73D9117-1CAD-63AC-060E-6FF9D955393F}"/>
          </ac:spMkLst>
        </pc:spChg>
        <pc:picChg chg="del">
          <ac:chgData name="Ju Seong Han" userId="9a3832e011e533d0" providerId="LiveId" clId="{1BA0CA6B-73DC-4940-8579-49A52DD26999}" dt="2023-07-18T07:00:17.440" v="357" actId="478"/>
          <ac:picMkLst>
            <pc:docMk/>
            <pc:sldMk cId="1700026157" sldId="457"/>
            <ac:picMk id="2" creationId="{38B1EEA3-CB7C-3F4F-B899-20CC57EBCCF5}"/>
          </ac:picMkLst>
        </pc:picChg>
        <pc:picChg chg="del">
          <ac:chgData name="Ju Seong Han" userId="9a3832e011e533d0" providerId="LiveId" clId="{1BA0CA6B-73DC-4940-8579-49A52DD26999}" dt="2023-07-18T07:00:17.440" v="357" actId="478"/>
          <ac:picMkLst>
            <pc:docMk/>
            <pc:sldMk cId="1700026157" sldId="457"/>
            <ac:picMk id="4" creationId="{F57356F5-9D09-9C54-3571-D71E9C4AE710}"/>
          </ac:picMkLst>
        </pc:picChg>
        <pc:picChg chg="del">
          <ac:chgData name="Ju Seong Han" userId="9a3832e011e533d0" providerId="LiveId" clId="{1BA0CA6B-73DC-4940-8579-49A52DD26999}" dt="2023-07-18T07:00:17.440" v="357" actId="478"/>
          <ac:picMkLst>
            <pc:docMk/>
            <pc:sldMk cId="1700026157" sldId="457"/>
            <ac:picMk id="5" creationId="{0C5B86A6-E749-20AC-004D-A31ABD30463D}"/>
          </ac:picMkLst>
        </pc:picChg>
        <pc:picChg chg="del">
          <ac:chgData name="Ju Seong Han" userId="9a3832e011e533d0" providerId="LiveId" clId="{1BA0CA6B-73DC-4940-8579-49A52DD26999}" dt="2023-07-18T07:00:17.440" v="357" actId="478"/>
          <ac:picMkLst>
            <pc:docMk/>
            <pc:sldMk cId="1700026157" sldId="457"/>
            <ac:picMk id="9" creationId="{EFA9499F-4DC6-2042-DAB5-890961629885}"/>
          </ac:picMkLst>
        </pc:picChg>
        <pc:picChg chg="add mod">
          <ac:chgData name="Ju Seong Han" userId="9a3832e011e533d0" providerId="LiveId" clId="{1BA0CA6B-73DC-4940-8579-49A52DD26999}" dt="2023-07-18T07:20:13.840" v="496" actId="14100"/>
          <ac:picMkLst>
            <pc:docMk/>
            <pc:sldMk cId="1700026157" sldId="457"/>
            <ac:picMk id="15" creationId="{5DE41369-A558-FD1A-0F7B-F802388025A1}"/>
          </ac:picMkLst>
        </pc:picChg>
      </pc:sldChg>
      <pc:sldChg chg="addSp delSp modSp add mod ord">
        <pc:chgData name="Ju Seong Han" userId="9a3832e011e533d0" providerId="LiveId" clId="{1BA0CA6B-73DC-4940-8579-49A52DD26999}" dt="2023-07-18T09:14:26.316" v="908"/>
        <pc:sldMkLst>
          <pc:docMk/>
          <pc:sldMk cId="1394647318" sldId="458"/>
        </pc:sldMkLst>
        <pc:spChg chg="add mod">
          <ac:chgData name="Ju Seong Han" userId="9a3832e011e533d0" providerId="LiveId" clId="{1BA0CA6B-73DC-4940-8579-49A52DD26999}" dt="2023-07-18T07:09:24.438" v="437" actId="113"/>
          <ac:spMkLst>
            <pc:docMk/>
            <pc:sldMk cId="1394647318" sldId="458"/>
            <ac:spMk id="3" creationId="{325A0619-7F75-DCB7-8F85-AD6976E2E2CE}"/>
          </ac:spMkLst>
        </pc:spChg>
        <pc:spChg chg="add del">
          <ac:chgData name="Ju Seong Han" userId="9a3832e011e533d0" providerId="LiveId" clId="{1BA0CA6B-73DC-4940-8579-49A52DD26999}" dt="2023-07-18T07:05:58.322" v="417" actId="22"/>
          <ac:spMkLst>
            <pc:docMk/>
            <pc:sldMk cId="1394647318" sldId="458"/>
            <ac:spMk id="5" creationId="{795E9BAA-3DC1-F9B3-6EC0-A1A4F56E86D5}"/>
          </ac:spMkLst>
        </pc:spChg>
        <pc:spChg chg="add del mod">
          <ac:chgData name="Ju Seong Han" userId="9a3832e011e533d0" providerId="LiveId" clId="{1BA0CA6B-73DC-4940-8579-49A52DD26999}" dt="2023-07-18T07:14:31.853" v="444" actId="478"/>
          <ac:spMkLst>
            <pc:docMk/>
            <pc:sldMk cId="1394647318" sldId="458"/>
            <ac:spMk id="9" creationId="{859326BA-8702-8C85-940B-A15AA5BD65E1}"/>
          </ac:spMkLst>
        </pc:spChg>
        <pc:spChg chg="mod">
          <ac:chgData name="Ju Seong Han" userId="9a3832e011e533d0" providerId="LiveId" clId="{1BA0CA6B-73DC-4940-8579-49A52DD26999}" dt="2023-07-18T09:04:41.112" v="800" actId="20577"/>
          <ac:spMkLst>
            <pc:docMk/>
            <pc:sldMk cId="1394647318" sldId="458"/>
            <ac:spMk id="10" creationId="{DE68556C-BE9F-4038-9215-C511E48B3C80}"/>
          </ac:spMkLst>
        </pc:spChg>
        <pc:spChg chg="add mod">
          <ac:chgData name="Ju Seong Han" userId="9a3832e011e533d0" providerId="LiveId" clId="{1BA0CA6B-73DC-4940-8579-49A52DD26999}" dt="2023-07-18T07:14:28.081" v="443" actId="113"/>
          <ac:spMkLst>
            <pc:docMk/>
            <pc:sldMk cId="1394647318" sldId="458"/>
            <ac:spMk id="13" creationId="{626C7458-7A33-7918-C9E8-38BAA2596E89}"/>
          </ac:spMkLst>
        </pc:spChg>
        <pc:picChg chg="del">
          <ac:chgData name="Ju Seong Han" userId="9a3832e011e533d0" providerId="LiveId" clId="{1BA0CA6B-73DC-4940-8579-49A52DD26999}" dt="2023-07-18T07:04:38.475" v="388" actId="478"/>
          <ac:picMkLst>
            <pc:docMk/>
            <pc:sldMk cId="1394647318" sldId="458"/>
            <ac:picMk id="11" creationId="{00000000-0000-0000-0000-000000000000}"/>
          </ac:picMkLst>
        </pc:picChg>
        <pc:picChg chg="add mod ord">
          <ac:chgData name="Ju Seong Han" userId="9a3832e011e533d0" providerId="LiveId" clId="{1BA0CA6B-73DC-4940-8579-49A52DD26999}" dt="2023-07-18T07:16:28.643" v="455" actId="166"/>
          <ac:picMkLst>
            <pc:docMk/>
            <pc:sldMk cId="1394647318" sldId="458"/>
            <ac:picMk id="15" creationId="{E45CA851-18DE-CCEF-093B-95BC20FABC2B}"/>
          </ac:picMkLst>
        </pc:picChg>
        <pc:picChg chg="add mod">
          <ac:chgData name="Ju Seong Han" userId="9a3832e011e533d0" providerId="LiveId" clId="{1BA0CA6B-73DC-4940-8579-49A52DD26999}" dt="2023-07-18T07:16:34.748" v="456" actId="1076"/>
          <ac:picMkLst>
            <pc:docMk/>
            <pc:sldMk cId="1394647318" sldId="458"/>
            <ac:picMk id="17" creationId="{7E2782FA-B50C-E8DB-F44E-FE2B3B8CE7E9}"/>
          </ac:picMkLst>
        </pc:picChg>
      </pc:sldChg>
      <pc:sldChg chg="addSp delSp modSp add mod ord">
        <pc:chgData name="Ju Seong Han" userId="9a3832e011e533d0" providerId="LiveId" clId="{1BA0CA6B-73DC-4940-8579-49A52DD26999}" dt="2023-07-19T06:55:59.011" v="2052" actId="20577"/>
        <pc:sldMkLst>
          <pc:docMk/>
          <pc:sldMk cId="3765766842" sldId="459"/>
        </pc:sldMkLst>
        <pc:spChg chg="del mod">
          <ac:chgData name="Ju Seong Han" userId="9a3832e011e533d0" providerId="LiveId" clId="{1BA0CA6B-73DC-4940-8579-49A52DD26999}" dt="2023-07-18T09:00:18.418" v="762" actId="478"/>
          <ac:spMkLst>
            <pc:docMk/>
            <pc:sldMk cId="3765766842" sldId="459"/>
            <ac:spMk id="3" creationId="{325A0619-7F75-DCB7-8F85-AD6976E2E2CE}"/>
          </ac:spMkLst>
        </pc:spChg>
        <pc:spChg chg="mod">
          <ac:chgData name="Ju Seong Han" userId="9a3832e011e533d0" providerId="LiveId" clId="{1BA0CA6B-73DC-4940-8579-49A52DD26999}" dt="2023-07-19T06:55:59.011" v="2052" actId="20577"/>
          <ac:spMkLst>
            <pc:docMk/>
            <pc:sldMk cId="3765766842" sldId="459"/>
            <ac:spMk id="10" creationId="{DE68556C-BE9F-4038-9215-C511E48B3C80}"/>
          </ac:spMkLst>
        </pc:spChg>
        <pc:spChg chg="add mod">
          <ac:chgData name="Ju Seong Han" userId="9a3832e011e533d0" providerId="LiveId" clId="{1BA0CA6B-73DC-4940-8579-49A52DD26999}" dt="2023-07-18T09:14:05.737" v="905" actId="1076"/>
          <ac:spMkLst>
            <pc:docMk/>
            <pc:sldMk cId="3765766842" sldId="459"/>
            <ac:spMk id="12" creationId="{0136059F-5F60-BC11-9090-6D30A5AC37D8}"/>
          </ac:spMkLst>
        </pc:spChg>
        <pc:picChg chg="add del mod">
          <ac:chgData name="Ju Seong Han" userId="9a3832e011e533d0" providerId="LiveId" clId="{1BA0CA6B-73DC-4940-8579-49A52DD26999}" dt="2023-07-18T09:03:12.129" v="791" actId="478"/>
          <ac:picMkLst>
            <pc:docMk/>
            <pc:sldMk cId="3765766842" sldId="459"/>
            <ac:picMk id="4" creationId="{5576108E-BCC4-ADB0-E0F3-9DC252FEE661}"/>
          </ac:picMkLst>
        </pc:picChg>
        <pc:picChg chg="add mod">
          <ac:chgData name="Ju Seong Han" userId="9a3832e011e533d0" providerId="LiveId" clId="{1BA0CA6B-73DC-4940-8579-49A52DD26999}" dt="2023-07-18T10:52:21.910" v="913" actId="1076"/>
          <ac:picMkLst>
            <pc:docMk/>
            <pc:sldMk cId="3765766842" sldId="459"/>
            <ac:picMk id="5" creationId="{82606F5F-5B26-81F4-745A-4A41D5314A34}"/>
          </ac:picMkLst>
        </pc:picChg>
        <pc:picChg chg="add del mod">
          <ac:chgData name="Ju Seong Han" userId="9a3832e011e533d0" providerId="LiveId" clId="{1BA0CA6B-73DC-4940-8579-49A52DD26999}" dt="2023-07-18T09:03:12.496" v="793" actId="478"/>
          <ac:picMkLst>
            <pc:docMk/>
            <pc:sldMk cId="3765766842" sldId="459"/>
            <ac:picMk id="8" creationId="{B4B46048-7129-D089-BD21-EADC84B8DE2A}"/>
          </ac:picMkLst>
        </pc:picChg>
        <pc:picChg chg="add mod">
          <ac:chgData name="Ju Seong Han" userId="9a3832e011e533d0" providerId="LiveId" clId="{1BA0CA6B-73DC-4940-8579-49A52DD26999}" dt="2023-07-18T10:52:01.870" v="910" actId="1076"/>
          <ac:picMkLst>
            <pc:docMk/>
            <pc:sldMk cId="3765766842" sldId="459"/>
            <ac:picMk id="11" creationId="{D457F093-6593-0D72-D869-95503EA08CCA}"/>
          </ac:picMkLst>
        </pc:picChg>
      </pc:sldChg>
      <pc:sldChg chg="add del">
        <pc:chgData name="Ju Seong Han" userId="9a3832e011e533d0" providerId="LiveId" clId="{1BA0CA6B-73DC-4940-8579-49A52DD26999}" dt="2023-07-18T08:58:30.159" v="760" actId="47"/>
        <pc:sldMkLst>
          <pc:docMk/>
          <pc:sldMk cId="3691206752" sldId="460"/>
        </pc:sldMkLst>
      </pc:sldChg>
      <pc:sldChg chg="addSp delSp modSp add mod">
        <pc:chgData name="Ju Seong Han" userId="9a3832e011e533d0" providerId="LiveId" clId="{1BA0CA6B-73DC-4940-8579-49A52DD26999}" dt="2023-07-18T07:22:00.720" v="532" actId="1076"/>
        <pc:sldMkLst>
          <pc:docMk/>
          <pc:sldMk cId="663294131" sldId="461"/>
        </pc:sldMkLst>
        <pc:spChg chg="add del">
          <ac:chgData name="Ju Seong Han" userId="9a3832e011e533d0" providerId="LiveId" clId="{1BA0CA6B-73DC-4940-8579-49A52DD26999}" dt="2023-07-18T07:20:50.534" v="521" actId="22"/>
          <ac:spMkLst>
            <pc:docMk/>
            <pc:sldMk cId="663294131" sldId="461"/>
            <ac:spMk id="4" creationId="{536DBCF8-0F61-7673-ED20-BDEE97B339BA}"/>
          </ac:spMkLst>
        </pc:spChg>
        <pc:spChg chg="mod">
          <ac:chgData name="Ju Seong Han" userId="9a3832e011e533d0" providerId="LiveId" clId="{1BA0CA6B-73DC-4940-8579-49A52DD26999}" dt="2023-07-18T07:20:29.432" v="519" actId="20577"/>
          <ac:spMkLst>
            <pc:docMk/>
            <pc:sldMk cId="663294131" sldId="461"/>
            <ac:spMk id="8" creationId="{00000000-0000-0000-0000-000000000000}"/>
          </ac:spMkLst>
        </pc:spChg>
        <pc:spChg chg="add mod">
          <ac:chgData name="Ju Seong Han" userId="9a3832e011e533d0" providerId="LiveId" clId="{1BA0CA6B-73DC-4940-8579-49A52DD26999}" dt="2023-07-18T07:22:00.720" v="532" actId="1076"/>
          <ac:spMkLst>
            <pc:docMk/>
            <pc:sldMk cId="663294131" sldId="461"/>
            <ac:spMk id="9" creationId="{27D88BB3-C2E3-57B8-7BF2-7517CC3209F1}"/>
          </ac:spMkLst>
        </pc:spChg>
        <pc:spChg chg="del">
          <ac:chgData name="Ju Seong Han" userId="9a3832e011e533d0" providerId="LiveId" clId="{1BA0CA6B-73DC-4940-8579-49A52DD26999}" dt="2023-07-18T07:20:23.145" v="499" actId="478"/>
          <ac:spMkLst>
            <pc:docMk/>
            <pc:sldMk cId="663294131" sldId="461"/>
            <ac:spMk id="10" creationId="{D73D9117-1CAD-63AC-060E-6FF9D955393F}"/>
          </ac:spMkLst>
        </pc:spChg>
        <pc:spChg chg="add del">
          <ac:chgData name="Ju Seong Han" userId="9a3832e011e533d0" providerId="LiveId" clId="{1BA0CA6B-73DC-4940-8579-49A52DD26999}" dt="2023-07-18T07:21:48.900" v="527" actId="22"/>
          <ac:spMkLst>
            <pc:docMk/>
            <pc:sldMk cId="663294131" sldId="461"/>
            <ac:spMk id="17" creationId="{847AD684-AF88-5A4D-DED6-BF0184D440FB}"/>
          </ac:spMkLst>
        </pc:spChg>
        <pc:spChg chg="add mod">
          <ac:chgData name="Ju Seong Han" userId="9a3832e011e533d0" providerId="LiveId" clId="{1BA0CA6B-73DC-4940-8579-49A52DD26999}" dt="2023-07-18T07:21:56.792" v="531" actId="1076"/>
          <ac:spMkLst>
            <pc:docMk/>
            <pc:sldMk cId="663294131" sldId="461"/>
            <ac:spMk id="19" creationId="{512299E2-F420-0EA6-8943-C71A32B3DE00}"/>
          </ac:spMkLst>
        </pc:spChg>
        <pc:picChg chg="del">
          <ac:chgData name="Ju Seong Han" userId="9a3832e011e533d0" providerId="LiveId" clId="{1BA0CA6B-73DC-4940-8579-49A52DD26999}" dt="2023-07-18T07:20:23.145" v="499" actId="478"/>
          <ac:picMkLst>
            <pc:docMk/>
            <pc:sldMk cId="663294131" sldId="461"/>
            <ac:picMk id="15" creationId="{5DE41369-A558-FD1A-0F7B-F802388025A1}"/>
          </ac:picMkLst>
        </pc:picChg>
      </pc:sldChg>
      <pc:sldChg chg="addSp delSp modSp add mod">
        <pc:chgData name="Ju Seong Han" userId="9a3832e011e533d0" providerId="LiveId" clId="{1BA0CA6B-73DC-4940-8579-49A52DD26999}" dt="2023-07-18T07:25:39.748" v="609" actId="1076"/>
        <pc:sldMkLst>
          <pc:docMk/>
          <pc:sldMk cId="1165852187" sldId="462"/>
        </pc:sldMkLst>
        <pc:spChg chg="add del mod">
          <ac:chgData name="Ju Seong Han" userId="9a3832e011e533d0" providerId="LiveId" clId="{1BA0CA6B-73DC-4940-8579-49A52DD26999}" dt="2023-07-18T07:25:23.628" v="599" actId="478"/>
          <ac:spMkLst>
            <pc:docMk/>
            <pc:sldMk cId="1165852187" sldId="462"/>
            <ac:spMk id="5" creationId="{C09C9F28-AD12-ADD8-1CEE-0010ABBC7B6D}"/>
          </ac:spMkLst>
        </pc:spChg>
        <pc:spChg chg="mod">
          <ac:chgData name="Ju Seong Han" userId="9a3832e011e533d0" providerId="LiveId" clId="{1BA0CA6B-73DC-4940-8579-49A52DD26999}" dt="2023-07-18T07:24:05.985" v="552" actId="20577"/>
          <ac:spMkLst>
            <pc:docMk/>
            <pc:sldMk cId="1165852187" sldId="462"/>
            <ac:spMk id="8" creationId="{00000000-0000-0000-0000-000000000000}"/>
          </ac:spMkLst>
        </pc:spChg>
        <pc:spChg chg="del">
          <ac:chgData name="Ju Seong Han" userId="9a3832e011e533d0" providerId="LiveId" clId="{1BA0CA6B-73DC-4940-8579-49A52DD26999}" dt="2023-07-18T07:22:07.165" v="535" actId="478"/>
          <ac:spMkLst>
            <pc:docMk/>
            <pc:sldMk cId="1165852187" sldId="462"/>
            <ac:spMk id="9" creationId="{27D88BB3-C2E3-57B8-7BF2-7517CC3209F1}"/>
          </ac:spMkLst>
        </pc:spChg>
        <pc:spChg chg="del">
          <ac:chgData name="Ju Seong Han" userId="9a3832e011e533d0" providerId="LiveId" clId="{1BA0CA6B-73DC-4940-8579-49A52DD26999}" dt="2023-07-18T07:22:06.101" v="534" actId="478"/>
          <ac:spMkLst>
            <pc:docMk/>
            <pc:sldMk cId="1165852187" sldId="462"/>
            <ac:spMk id="19" creationId="{512299E2-F420-0EA6-8943-C71A32B3DE00}"/>
          </ac:spMkLst>
        </pc:spChg>
        <pc:picChg chg="add mod">
          <ac:chgData name="Ju Seong Han" userId="9a3832e011e533d0" providerId="LiveId" clId="{1BA0CA6B-73DC-4940-8579-49A52DD26999}" dt="2023-07-18T07:25:30.683" v="604" actId="1076"/>
          <ac:picMkLst>
            <pc:docMk/>
            <pc:sldMk cId="1165852187" sldId="462"/>
            <ac:picMk id="4" creationId="{36046A02-CB9E-4C26-DC9D-9A4A474FE0FE}"/>
          </ac:picMkLst>
        </pc:picChg>
        <pc:picChg chg="add mod">
          <ac:chgData name="Ju Seong Han" userId="9a3832e011e533d0" providerId="LiveId" clId="{1BA0CA6B-73DC-4940-8579-49A52DD26999}" dt="2023-07-18T07:25:39.748" v="609" actId="1076"/>
          <ac:picMkLst>
            <pc:docMk/>
            <pc:sldMk cId="1165852187" sldId="462"/>
            <ac:picMk id="15" creationId="{FD96F910-A957-4D8F-1E5D-0EDB821FFC54}"/>
          </ac:picMkLst>
        </pc:picChg>
        <pc:picChg chg="add mod">
          <ac:chgData name="Ju Seong Han" userId="9a3832e011e533d0" providerId="LiveId" clId="{1BA0CA6B-73DC-4940-8579-49A52DD26999}" dt="2023-07-18T07:25:37.172" v="608" actId="1076"/>
          <ac:picMkLst>
            <pc:docMk/>
            <pc:sldMk cId="1165852187" sldId="462"/>
            <ac:picMk id="17" creationId="{077F4067-F957-35A4-7CC3-E4688D9043DD}"/>
          </ac:picMkLst>
        </pc:picChg>
      </pc:sldChg>
      <pc:sldChg chg="addSp delSp modSp add mod">
        <pc:chgData name="Ju Seong Han" userId="9a3832e011e533d0" providerId="LiveId" clId="{1BA0CA6B-73DC-4940-8579-49A52DD26999}" dt="2023-07-18T07:26:34.834" v="619" actId="1076"/>
        <pc:sldMkLst>
          <pc:docMk/>
          <pc:sldMk cId="3360941342" sldId="463"/>
        </pc:sldMkLst>
        <pc:spChg chg="add mod">
          <ac:chgData name="Ju Seong Han" userId="9a3832e011e533d0" providerId="LiveId" clId="{1BA0CA6B-73DC-4940-8579-49A52DD26999}" dt="2023-07-18T07:26:34.834" v="619" actId="1076"/>
          <ac:spMkLst>
            <pc:docMk/>
            <pc:sldMk cId="3360941342" sldId="463"/>
            <ac:spMk id="10" creationId="{8F8AF890-9D94-606C-AA5C-F7508C0964DA}"/>
          </ac:spMkLst>
        </pc:spChg>
        <pc:picChg chg="del">
          <ac:chgData name="Ju Seong Han" userId="9a3832e011e533d0" providerId="LiveId" clId="{1BA0CA6B-73DC-4940-8579-49A52DD26999}" dt="2023-07-18T07:26:04.964" v="612" actId="478"/>
          <ac:picMkLst>
            <pc:docMk/>
            <pc:sldMk cId="3360941342" sldId="463"/>
            <ac:picMk id="4" creationId="{36046A02-CB9E-4C26-DC9D-9A4A474FE0FE}"/>
          </ac:picMkLst>
        </pc:picChg>
        <pc:picChg chg="add mod">
          <ac:chgData name="Ju Seong Han" userId="9a3832e011e533d0" providerId="LiveId" clId="{1BA0CA6B-73DC-4940-8579-49A52DD26999}" dt="2023-07-18T07:26:27.276" v="615" actId="1076"/>
          <ac:picMkLst>
            <pc:docMk/>
            <pc:sldMk cId="3360941342" sldId="463"/>
            <ac:picMk id="5" creationId="{1708A03E-6002-4C4D-80B3-DE937327B91B}"/>
          </ac:picMkLst>
        </pc:picChg>
        <pc:picChg chg="del mod">
          <ac:chgData name="Ju Seong Han" userId="9a3832e011e533d0" providerId="LiveId" clId="{1BA0CA6B-73DC-4940-8579-49A52DD26999}" dt="2023-07-18T07:26:04.964" v="612" actId="478"/>
          <ac:picMkLst>
            <pc:docMk/>
            <pc:sldMk cId="3360941342" sldId="463"/>
            <ac:picMk id="15" creationId="{FD96F910-A957-4D8F-1E5D-0EDB821FFC54}"/>
          </ac:picMkLst>
        </pc:picChg>
        <pc:picChg chg="del">
          <ac:chgData name="Ju Seong Han" userId="9a3832e011e533d0" providerId="LiveId" clId="{1BA0CA6B-73DC-4940-8579-49A52DD26999}" dt="2023-07-18T07:26:04.964" v="612" actId="478"/>
          <ac:picMkLst>
            <pc:docMk/>
            <pc:sldMk cId="3360941342" sldId="463"/>
            <ac:picMk id="17" creationId="{077F4067-F957-35A4-7CC3-E4688D9043DD}"/>
          </ac:picMkLst>
        </pc:picChg>
      </pc:sldChg>
      <pc:sldChg chg="addSp delSp modSp add mod">
        <pc:chgData name="Ju Seong Han" userId="9a3832e011e533d0" providerId="LiveId" clId="{1BA0CA6B-73DC-4940-8579-49A52DD26999}" dt="2023-07-18T07:28:23.172" v="632" actId="21"/>
        <pc:sldMkLst>
          <pc:docMk/>
          <pc:sldMk cId="2132065831" sldId="464"/>
        </pc:sldMkLst>
        <pc:spChg chg="del">
          <ac:chgData name="Ju Seong Han" userId="9a3832e011e533d0" providerId="LiveId" clId="{1BA0CA6B-73DC-4940-8579-49A52DD26999}" dt="2023-07-18T07:27:12.497" v="622" actId="478"/>
          <ac:spMkLst>
            <pc:docMk/>
            <pc:sldMk cId="2132065831" sldId="464"/>
            <ac:spMk id="10" creationId="{8F8AF890-9D94-606C-AA5C-F7508C0964DA}"/>
          </ac:spMkLst>
        </pc:spChg>
        <pc:spChg chg="add del">
          <ac:chgData name="Ju Seong Han" userId="9a3832e011e533d0" providerId="LiveId" clId="{1BA0CA6B-73DC-4940-8579-49A52DD26999}" dt="2023-07-18T07:28:23.172" v="632" actId="21"/>
          <ac:spMkLst>
            <pc:docMk/>
            <pc:sldMk cId="2132065831" sldId="464"/>
            <ac:spMk id="19" creationId="{B3B97398-D957-A2F7-0E46-9742D24C5616}"/>
          </ac:spMkLst>
        </pc:spChg>
        <pc:picChg chg="add mod">
          <ac:chgData name="Ju Seong Han" userId="9a3832e011e533d0" providerId="LiveId" clId="{1BA0CA6B-73DC-4940-8579-49A52DD26999}" dt="2023-07-18T07:27:30.744" v="625" actId="1076"/>
          <ac:picMkLst>
            <pc:docMk/>
            <pc:sldMk cId="2132065831" sldId="464"/>
            <ac:picMk id="4" creationId="{051C9929-B663-DC48-8F10-9D7D3FD0D8F0}"/>
          </ac:picMkLst>
        </pc:picChg>
        <pc:picChg chg="del">
          <ac:chgData name="Ju Seong Han" userId="9a3832e011e533d0" providerId="LiveId" clId="{1BA0CA6B-73DC-4940-8579-49A52DD26999}" dt="2023-07-18T07:27:11.158" v="621" actId="478"/>
          <ac:picMkLst>
            <pc:docMk/>
            <pc:sldMk cId="2132065831" sldId="464"/>
            <ac:picMk id="5" creationId="{1708A03E-6002-4C4D-80B3-DE937327B91B}"/>
          </ac:picMkLst>
        </pc:picChg>
        <pc:picChg chg="add del mod">
          <ac:chgData name="Ju Seong Han" userId="9a3832e011e533d0" providerId="LiveId" clId="{1BA0CA6B-73DC-4940-8579-49A52DD26999}" dt="2023-07-18T07:27:35.145" v="628" actId="478"/>
          <ac:picMkLst>
            <pc:docMk/>
            <pc:sldMk cId="2132065831" sldId="464"/>
            <ac:picMk id="15" creationId="{2D2FE814-5BA2-7A72-941E-4B1458F97675}"/>
          </ac:picMkLst>
        </pc:picChg>
        <pc:picChg chg="add mod">
          <ac:chgData name="Ju Seong Han" userId="9a3832e011e533d0" providerId="LiveId" clId="{1BA0CA6B-73DC-4940-8579-49A52DD26999}" dt="2023-07-18T07:27:37.377" v="630" actId="1076"/>
          <ac:picMkLst>
            <pc:docMk/>
            <pc:sldMk cId="2132065831" sldId="464"/>
            <ac:picMk id="17" creationId="{0C45940B-3B6C-BF0B-2DC4-E49FE398596B}"/>
          </ac:picMkLst>
        </pc:picChg>
      </pc:sldChg>
      <pc:sldChg chg="addSp delSp modSp add mod">
        <pc:chgData name="Ju Seong Han" userId="9a3832e011e533d0" providerId="LiveId" clId="{1BA0CA6B-73DC-4940-8579-49A52DD26999}" dt="2023-07-18T08:15:46.236" v="702" actId="1076"/>
        <pc:sldMkLst>
          <pc:docMk/>
          <pc:sldMk cId="2430657161" sldId="465"/>
        </pc:sldMkLst>
        <pc:spChg chg="add mod">
          <ac:chgData name="Ju Seong Han" userId="9a3832e011e533d0" providerId="LiveId" clId="{1BA0CA6B-73DC-4940-8579-49A52DD26999}" dt="2023-07-18T07:28:39.836" v="638" actId="1076"/>
          <ac:spMkLst>
            <pc:docMk/>
            <pc:sldMk cId="2430657161" sldId="465"/>
            <ac:spMk id="5" creationId="{B674527B-46BD-6BCF-E48C-8A401320ED4C}"/>
          </ac:spMkLst>
        </pc:spChg>
        <pc:spChg chg="add mod">
          <ac:chgData name="Ju Seong Han" userId="9a3832e011e533d0" providerId="LiveId" clId="{1BA0CA6B-73DC-4940-8579-49A52DD26999}" dt="2023-07-18T08:15:46.236" v="702" actId="1076"/>
          <ac:spMkLst>
            <pc:docMk/>
            <pc:sldMk cId="2430657161" sldId="465"/>
            <ac:spMk id="18" creationId="{69FADD1F-2902-CA6C-DD8E-AE735B2250CF}"/>
          </ac:spMkLst>
        </pc:spChg>
        <pc:spChg chg="add mod">
          <ac:chgData name="Ju Seong Han" userId="9a3832e011e533d0" providerId="LiveId" clId="{1BA0CA6B-73DC-4940-8579-49A52DD26999}" dt="2023-07-18T08:15:44.070" v="701" actId="113"/>
          <ac:spMkLst>
            <pc:docMk/>
            <pc:sldMk cId="2430657161" sldId="465"/>
            <ac:spMk id="19" creationId="{A01CD754-3308-0E0F-E25E-6EEC888AB172}"/>
          </ac:spMkLst>
        </pc:spChg>
        <pc:picChg chg="del">
          <ac:chgData name="Ju Seong Han" userId="9a3832e011e533d0" providerId="LiveId" clId="{1BA0CA6B-73DC-4940-8579-49A52DD26999}" dt="2023-07-18T07:28:28.508" v="634" actId="478"/>
          <ac:picMkLst>
            <pc:docMk/>
            <pc:sldMk cId="2430657161" sldId="465"/>
            <ac:picMk id="4" creationId="{051C9929-B663-DC48-8F10-9D7D3FD0D8F0}"/>
          </ac:picMkLst>
        </pc:picChg>
        <pc:picChg chg="add mod">
          <ac:chgData name="Ju Seong Han" userId="9a3832e011e533d0" providerId="LiveId" clId="{1BA0CA6B-73DC-4940-8579-49A52DD26999}" dt="2023-07-18T08:12:37.090" v="682" actId="1076"/>
          <ac:picMkLst>
            <pc:docMk/>
            <pc:sldMk cId="2430657161" sldId="465"/>
            <ac:picMk id="10" creationId="{826C016B-9082-D3D7-8775-0B9D429CD8E8}"/>
          </ac:picMkLst>
        </pc:picChg>
        <pc:picChg chg="add mod">
          <ac:chgData name="Ju Seong Han" userId="9a3832e011e533d0" providerId="LiveId" clId="{1BA0CA6B-73DC-4940-8579-49A52DD26999}" dt="2023-07-18T08:15:22.817" v="688" actId="1076"/>
          <ac:picMkLst>
            <pc:docMk/>
            <pc:sldMk cId="2430657161" sldId="465"/>
            <ac:picMk id="16" creationId="{78972EC2-BF05-43E1-F36B-ED77EEB3DB91}"/>
          </ac:picMkLst>
        </pc:picChg>
        <pc:picChg chg="del">
          <ac:chgData name="Ju Seong Han" userId="9a3832e011e533d0" providerId="LiveId" clId="{1BA0CA6B-73DC-4940-8579-49A52DD26999}" dt="2023-07-18T07:28:28.508" v="634" actId="478"/>
          <ac:picMkLst>
            <pc:docMk/>
            <pc:sldMk cId="2430657161" sldId="465"/>
            <ac:picMk id="17" creationId="{0C45940B-3B6C-BF0B-2DC4-E49FE398596B}"/>
          </ac:picMkLst>
        </pc:picChg>
      </pc:sldChg>
      <pc:sldChg chg="addSp delSp modSp add mod">
        <pc:chgData name="Ju Seong Han" userId="9a3832e011e533d0" providerId="LiveId" clId="{1BA0CA6B-73DC-4940-8579-49A52DD26999}" dt="2023-07-18T12:15:41.317" v="953" actId="1076"/>
        <pc:sldMkLst>
          <pc:docMk/>
          <pc:sldMk cId="2145753213" sldId="466"/>
        </pc:sldMkLst>
        <pc:spChg chg="del">
          <ac:chgData name="Ju Seong Han" userId="9a3832e011e533d0" providerId="LiveId" clId="{1BA0CA6B-73DC-4940-8579-49A52DD26999}" dt="2023-07-18T08:10:20.838" v="650" actId="478"/>
          <ac:spMkLst>
            <pc:docMk/>
            <pc:sldMk cId="2145753213" sldId="466"/>
            <ac:spMk id="5" creationId="{B674527B-46BD-6BCF-E48C-8A401320ED4C}"/>
          </ac:spMkLst>
        </pc:spChg>
        <pc:spChg chg="mod">
          <ac:chgData name="Ju Seong Han" userId="9a3832e011e533d0" providerId="LiveId" clId="{1BA0CA6B-73DC-4940-8579-49A52DD26999}" dt="2023-07-18T08:10:32.522" v="681" actId="20577"/>
          <ac:spMkLst>
            <pc:docMk/>
            <pc:sldMk cId="2145753213" sldId="466"/>
            <ac:spMk id="8" creationId="{00000000-0000-0000-0000-000000000000}"/>
          </ac:spMkLst>
        </pc:spChg>
        <pc:spChg chg="add del">
          <ac:chgData name="Ju Seong Han" userId="9a3832e011e533d0" providerId="LiveId" clId="{1BA0CA6B-73DC-4940-8579-49A52DD26999}" dt="2023-07-18T08:16:27.486" v="707" actId="22"/>
          <ac:spMkLst>
            <pc:docMk/>
            <pc:sldMk cId="2145753213" sldId="466"/>
            <ac:spMk id="15" creationId="{5BFC6AE4-28DF-EE50-F1A8-48679880FC30}"/>
          </ac:spMkLst>
        </pc:spChg>
        <pc:spChg chg="add mod">
          <ac:chgData name="Ju Seong Han" userId="9a3832e011e533d0" providerId="LiveId" clId="{1BA0CA6B-73DC-4940-8579-49A52DD26999}" dt="2023-07-18T08:16:32.873" v="710" actId="1076"/>
          <ac:spMkLst>
            <pc:docMk/>
            <pc:sldMk cId="2145753213" sldId="466"/>
            <ac:spMk id="17" creationId="{2EA43A7C-FC61-371B-9596-8C7F0A0C5B3D}"/>
          </ac:spMkLst>
        </pc:spChg>
        <pc:picChg chg="add mod">
          <ac:chgData name="Ju Seong Han" userId="9a3832e011e533d0" providerId="LiveId" clId="{1BA0CA6B-73DC-4940-8579-49A52DD26999}" dt="2023-07-18T12:15:41.317" v="953" actId="1076"/>
          <ac:picMkLst>
            <pc:docMk/>
            <pc:sldMk cId="2145753213" sldId="466"/>
            <ac:picMk id="4" creationId="{ED1E6D06-D871-90DE-1B02-AC03DC8E8632}"/>
          </ac:picMkLst>
        </pc:picChg>
        <pc:picChg chg="del">
          <ac:chgData name="Ju Seong Han" userId="9a3832e011e533d0" providerId="LiveId" clId="{1BA0CA6B-73DC-4940-8579-49A52DD26999}" dt="2023-07-18T08:10:20.838" v="650" actId="478"/>
          <ac:picMkLst>
            <pc:docMk/>
            <pc:sldMk cId="2145753213" sldId="466"/>
            <ac:picMk id="10" creationId="{826C016B-9082-D3D7-8775-0B9D429CD8E8}"/>
          </ac:picMkLst>
        </pc:picChg>
      </pc:sldChg>
      <pc:sldChg chg="addSp delSp modSp add mod">
        <pc:chgData name="Ju Seong Han" userId="9a3832e011e533d0" providerId="LiveId" clId="{1BA0CA6B-73DC-4940-8579-49A52DD26999}" dt="2023-07-18T09:04:32.642" v="797" actId="1076"/>
        <pc:sldMkLst>
          <pc:docMk/>
          <pc:sldMk cId="820608815" sldId="467"/>
        </pc:sldMkLst>
        <pc:picChg chg="add mod">
          <ac:chgData name="Ju Seong Han" userId="9a3832e011e533d0" providerId="LiveId" clId="{1BA0CA6B-73DC-4940-8579-49A52DD26999}" dt="2023-07-18T09:04:32.642" v="797" actId="1076"/>
          <ac:picMkLst>
            <pc:docMk/>
            <pc:sldMk cId="820608815" sldId="467"/>
            <ac:picMk id="3" creationId="{85070245-6485-E90E-B3EB-11B82229BB94}"/>
          </ac:picMkLst>
        </pc:picChg>
        <pc:picChg chg="del">
          <ac:chgData name="Ju Seong Han" userId="9a3832e011e533d0" providerId="LiveId" clId="{1BA0CA6B-73DC-4940-8579-49A52DD26999}" dt="2023-07-18T09:03:09.536" v="790" actId="478"/>
          <ac:picMkLst>
            <pc:docMk/>
            <pc:sldMk cId="820608815" sldId="467"/>
            <ac:picMk id="5" creationId="{82606F5F-5B26-81F4-745A-4A41D5314A34}"/>
          </ac:picMkLst>
        </pc:picChg>
      </pc:sldChg>
      <pc:sldChg chg="addSp delSp modSp add mod">
        <pc:chgData name="Ju Seong Han" userId="9a3832e011e533d0" providerId="LiveId" clId="{1BA0CA6B-73DC-4940-8579-49A52DD26999}" dt="2023-07-18T11:10:54.237" v="934" actId="1076"/>
        <pc:sldMkLst>
          <pc:docMk/>
          <pc:sldMk cId="706932815" sldId="468"/>
        </pc:sldMkLst>
        <pc:spChg chg="mod">
          <ac:chgData name="Ju Seong Han" userId="9a3832e011e533d0" providerId="LiveId" clId="{1BA0CA6B-73DC-4940-8579-49A52DD26999}" dt="2023-07-18T10:52:59.423" v="924" actId="20577"/>
          <ac:spMkLst>
            <pc:docMk/>
            <pc:sldMk cId="706932815" sldId="468"/>
            <ac:spMk id="8" creationId="{00000000-0000-0000-0000-000000000000}"/>
          </ac:spMkLst>
        </pc:spChg>
        <pc:spChg chg="del">
          <ac:chgData name="Ju Seong Han" userId="9a3832e011e533d0" providerId="LiveId" clId="{1BA0CA6B-73DC-4940-8579-49A52DD26999}" dt="2023-07-18T10:52:56.830" v="915" actId="478"/>
          <ac:spMkLst>
            <pc:docMk/>
            <pc:sldMk cId="706932815" sldId="468"/>
            <ac:spMk id="9" creationId="{27D88BB3-C2E3-57B8-7BF2-7517CC3209F1}"/>
          </ac:spMkLst>
        </pc:spChg>
        <pc:spChg chg="add del">
          <ac:chgData name="Ju Seong Han" userId="9a3832e011e533d0" providerId="LiveId" clId="{1BA0CA6B-73DC-4940-8579-49A52DD26999}" dt="2023-07-18T11:10:51.665" v="932" actId="22"/>
          <ac:spMkLst>
            <pc:docMk/>
            <pc:sldMk cId="706932815" sldId="468"/>
            <ac:spMk id="10" creationId="{F972BC2D-5ECC-7EAF-358A-308207A01FF2}"/>
          </ac:spMkLst>
        </pc:spChg>
        <pc:spChg chg="add mod">
          <ac:chgData name="Ju Seong Han" userId="9a3832e011e533d0" providerId="LiveId" clId="{1BA0CA6B-73DC-4940-8579-49A52DD26999}" dt="2023-07-18T11:10:54.237" v="934" actId="1076"/>
          <ac:spMkLst>
            <pc:docMk/>
            <pc:sldMk cId="706932815" sldId="468"/>
            <ac:spMk id="16" creationId="{9BDF06D1-18C6-0367-FE62-442ECC565552}"/>
          </ac:spMkLst>
        </pc:spChg>
        <pc:spChg chg="del">
          <ac:chgData name="Ju Seong Han" userId="9a3832e011e533d0" providerId="LiveId" clId="{1BA0CA6B-73DC-4940-8579-49A52DD26999}" dt="2023-07-18T10:52:56.830" v="915" actId="478"/>
          <ac:spMkLst>
            <pc:docMk/>
            <pc:sldMk cId="706932815" sldId="468"/>
            <ac:spMk id="19" creationId="{512299E2-F420-0EA6-8943-C71A32B3DE00}"/>
          </ac:spMkLst>
        </pc:spChg>
        <pc:picChg chg="add mod">
          <ac:chgData name="Ju Seong Han" userId="9a3832e011e533d0" providerId="LiveId" clId="{1BA0CA6B-73DC-4940-8579-49A52DD26999}" dt="2023-07-18T11:10:36.937" v="928" actId="1076"/>
          <ac:picMkLst>
            <pc:docMk/>
            <pc:sldMk cId="706932815" sldId="468"/>
            <ac:picMk id="4" creationId="{E7EBE8B5-7E73-277B-5FA0-109E3FCB3112}"/>
          </ac:picMkLst>
        </pc:picChg>
      </pc:sldChg>
      <pc:sldChg chg="addSp delSp modSp add mod">
        <pc:chgData name="Ju Seong Han" userId="9a3832e011e533d0" providerId="LiveId" clId="{1BA0CA6B-73DC-4940-8579-49A52DD26999}" dt="2023-07-18T11:38:31.752" v="951" actId="20577"/>
        <pc:sldMkLst>
          <pc:docMk/>
          <pc:sldMk cId="1865962792" sldId="469"/>
        </pc:sldMkLst>
        <pc:spChg chg="add del">
          <ac:chgData name="Ju Seong Han" userId="9a3832e011e533d0" providerId="LiveId" clId="{1BA0CA6B-73DC-4940-8579-49A52DD26999}" dt="2023-07-18T11:38:01.994" v="938" actId="22"/>
          <ac:spMkLst>
            <pc:docMk/>
            <pc:sldMk cId="1865962792" sldId="469"/>
            <ac:spMk id="5" creationId="{5CB8906D-3372-C16A-7C7C-1E1CA479D408}"/>
          </ac:spMkLst>
        </pc:spChg>
        <pc:spChg chg="add mod">
          <ac:chgData name="Ju Seong Han" userId="9a3832e011e533d0" providerId="LiveId" clId="{1BA0CA6B-73DC-4940-8579-49A52DD26999}" dt="2023-07-18T11:38:31.752" v="951" actId="20577"/>
          <ac:spMkLst>
            <pc:docMk/>
            <pc:sldMk cId="1865962792" sldId="469"/>
            <ac:spMk id="10" creationId="{7976403E-D70B-3680-429E-62AB46930A14}"/>
          </ac:spMkLst>
        </pc:spChg>
        <pc:picChg chg="del">
          <ac:chgData name="Ju Seong Han" userId="9a3832e011e533d0" providerId="LiveId" clId="{1BA0CA6B-73DC-4940-8579-49A52DD26999}" dt="2023-07-18T11:37:50.946" v="936" actId="478"/>
          <ac:picMkLst>
            <pc:docMk/>
            <pc:sldMk cId="1865962792" sldId="469"/>
            <ac:picMk id="4" creationId="{E7EBE8B5-7E73-277B-5FA0-109E3FCB3112}"/>
          </ac:picMkLst>
        </pc:picChg>
      </pc:sldChg>
      <pc:sldChg chg="addSp delSp modSp add mod ord">
        <pc:chgData name="Ju Seong Han" userId="9a3832e011e533d0" providerId="LiveId" clId="{1BA0CA6B-73DC-4940-8579-49A52DD26999}" dt="2023-07-18T12:45:50.256" v="993" actId="1076"/>
        <pc:sldMkLst>
          <pc:docMk/>
          <pc:sldMk cId="2264129644" sldId="470"/>
        </pc:sldMkLst>
        <pc:spChg chg="mod">
          <ac:chgData name="Ju Seong Han" userId="9a3832e011e533d0" providerId="LiveId" clId="{1BA0CA6B-73DC-4940-8579-49A52DD26999}" dt="2023-07-18T12:16:07.466" v="982" actId="20577"/>
          <ac:spMkLst>
            <pc:docMk/>
            <pc:sldMk cId="2264129644" sldId="470"/>
            <ac:spMk id="8" creationId="{00000000-0000-0000-0000-000000000000}"/>
          </ac:spMkLst>
        </pc:spChg>
        <pc:spChg chg="add del">
          <ac:chgData name="Ju Seong Han" userId="9a3832e011e533d0" providerId="LiveId" clId="{1BA0CA6B-73DC-4940-8579-49A52DD26999}" dt="2023-07-18T12:45:41.219" v="989" actId="22"/>
          <ac:spMkLst>
            <pc:docMk/>
            <pc:sldMk cId="2264129644" sldId="470"/>
            <ac:spMk id="10" creationId="{6513F803-AEBE-AA3B-B753-B6EF0ACF745D}"/>
          </ac:spMkLst>
        </pc:spChg>
        <pc:spChg chg="add mod">
          <ac:chgData name="Ju Seong Han" userId="9a3832e011e533d0" providerId="LiveId" clId="{1BA0CA6B-73DC-4940-8579-49A52DD26999}" dt="2023-07-18T12:45:50.256" v="993" actId="1076"/>
          <ac:spMkLst>
            <pc:docMk/>
            <pc:sldMk cId="2264129644" sldId="470"/>
            <ac:spMk id="16" creationId="{F4D40436-7CEB-33AE-A24C-278DF006EC9B}"/>
          </ac:spMkLst>
        </pc:spChg>
        <pc:spChg chg="del">
          <ac:chgData name="Ju Seong Han" userId="9a3832e011e533d0" providerId="LiveId" clId="{1BA0CA6B-73DC-4940-8579-49A52DD26999}" dt="2023-07-18T12:16:00.420" v="976" actId="478"/>
          <ac:spMkLst>
            <pc:docMk/>
            <pc:sldMk cId="2264129644" sldId="470"/>
            <ac:spMk id="17" creationId="{2EA43A7C-FC61-371B-9596-8C7F0A0C5B3D}"/>
          </ac:spMkLst>
        </pc:spChg>
        <pc:picChg chg="del">
          <ac:chgData name="Ju Seong Han" userId="9a3832e011e533d0" providerId="LiveId" clId="{1BA0CA6B-73DC-4940-8579-49A52DD26999}" dt="2023-07-18T12:15:59.439" v="975" actId="478"/>
          <ac:picMkLst>
            <pc:docMk/>
            <pc:sldMk cId="2264129644" sldId="470"/>
            <ac:picMk id="4" creationId="{ED1E6D06-D871-90DE-1B02-AC03DC8E8632}"/>
          </ac:picMkLst>
        </pc:picChg>
        <pc:picChg chg="add mod">
          <ac:chgData name="Ju Seong Han" userId="9a3832e011e533d0" providerId="LiveId" clId="{1BA0CA6B-73DC-4940-8579-49A52DD26999}" dt="2023-07-18T12:45:38.492" v="987" actId="1076"/>
          <ac:picMkLst>
            <pc:docMk/>
            <pc:sldMk cId="2264129644" sldId="470"/>
            <ac:picMk id="5" creationId="{7C45A1B3-CAD2-B66D-32ED-7B49347D06F8}"/>
          </ac:picMkLst>
        </pc:picChg>
      </pc:sldChg>
      <pc:sldChg chg="addSp delSp modSp add mod">
        <pc:chgData name="Ju Seong Han" userId="9a3832e011e533d0" providerId="LiveId" clId="{1BA0CA6B-73DC-4940-8579-49A52DD26999}" dt="2023-07-18T13:09:46.411" v="1155" actId="20577"/>
        <pc:sldMkLst>
          <pc:docMk/>
          <pc:sldMk cId="1534705512" sldId="471"/>
        </pc:sldMkLst>
        <pc:spChg chg="mod">
          <ac:chgData name="Ju Seong Han" userId="9a3832e011e533d0" providerId="LiveId" clId="{1BA0CA6B-73DC-4940-8579-49A52DD26999}" dt="2023-07-18T13:09:46.411" v="1155" actId="20577"/>
          <ac:spMkLst>
            <pc:docMk/>
            <pc:sldMk cId="1534705512" sldId="471"/>
            <ac:spMk id="8" creationId="{00000000-0000-0000-0000-000000000000}"/>
          </ac:spMkLst>
        </pc:spChg>
        <pc:spChg chg="add del">
          <ac:chgData name="Ju Seong Han" userId="9a3832e011e533d0" providerId="LiveId" clId="{1BA0CA6B-73DC-4940-8579-49A52DD26999}" dt="2023-07-18T13:09:07.984" v="1147" actId="22"/>
          <ac:spMkLst>
            <pc:docMk/>
            <pc:sldMk cId="1534705512" sldId="471"/>
            <ac:spMk id="10" creationId="{163E24B7-6AAA-B837-2F02-30506E80E14F}"/>
          </ac:spMkLst>
        </pc:spChg>
        <pc:spChg chg="add mod">
          <ac:chgData name="Ju Seong Han" userId="9a3832e011e533d0" providerId="LiveId" clId="{1BA0CA6B-73DC-4940-8579-49A52DD26999}" dt="2023-07-18T13:09:13.196" v="1151" actId="1076"/>
          <ac:spMkLst>
            <pc:docMk/>
            <pc:sldMk cId="1534705512" sldId="471"/>
            <ac:spMk id="16" creationId="{B84105F7-5D9A-55A0-60D8-EA75BC10102B}"/>
          </ac:spMkLst>
        </pc:spChg>
        <pc:spChg chg="add del mod">
          <ac:chgData name="Ju Seong Han" userId="9a3832e011e533d0" providerId="LiveId" clId="{1BA0CA6B-73DC-4940-8579-49A52DD26999}" dt="2023-07-18T13:07:27.795" v="1132" actId="20577"/>
          <ac:spMkLst>
            <pc:docMk/>
            <pc:sldMk cId="1534705512" sldId="471"/>
            <ac:spMk id="17" creationId="{2EA43A7C-FC61-371B-9596-8C7F0A0C5B3D}"/>
          </ac:spMkLst>
        </pc:spChg>
        <pc:picChg chg="del">
          <ac:chgData name="Ju Seong Han" userId="9a3832e011e533d0" providerId="LiveId" clId="{1BA0CA6B-73DC-4940-8579-49A52DD26999}" dt="2023-07-18T12:48:54.643" v="1029" actId="478"/>
          <ac:picMkLst>
            <pc:docMk/>
            <pc:sldMk cId="1534705512" sldId="471"/>
            <ac:picMk id="4" creationId="{ED1E6D06-D871-90DE-1B02-AC03DC8E8632}"/>
          </ac:picMkLst>
        </pc:picChg>
        <pc:picChg chg="add mod">
          <ac:chgData name="Ju Seong Han" userId="9a3832e011e533d0" providerId="LiveId" clId="{1BA0CA6B-73DC-4940-8579-49A52DD26999}" dt="2023-07-18T13:08:47.642" v="1145" actId="1076"/>
          <ac:picMkLst>
            <pc:docMk/>
            <pc:sldMk cId="1534705512" sldId="471"/>
            <ac:picMk id="5" creationId="{912C1782-2103-B1CF-0515-F0A2F8606649}"/>
          </ac:picMkLst>
        </pc:picChg>
      </pc:sldChg>
      <pc:sldChg chg="addSp delSp modSp add mod">
        <pc:chgData name="Ju Seong Han" userId="9a3832e011e533d0" providerId="LiveId" clId="{1BA0CA6B-73DC-4940-8579-49A52DD26999}" dt="2023-07-18T13:09:43.529" v="1154" actId="20577"/>
        <pc:sldMkLst>
          <pc:docMk/>
          <pc:sldMk cId="3797464680" sldId="472"/>
        </pc:sldMkLst>
        <pc:spChg chg="mod">
          <ac:chgData name="Ju Seong Han" userId="9a3832e011e533d0" providerId="LiveId" clId="{1BA0CA6B-73DC-4940-8579-49A52DD26999}" dt="2023-07-18T13:09:43.529" v="1154" actId="20577"/>
          <ac:spMkLst>
            <pc:docMk/>
            <pc:sldMk cId="3797464680" sldId="472"/>
            <ac:spMk id="8" creationId="{00000000-0000-0000-0000-000000000000}"/>
          </ac:spMkLst>
        </pc:spChg>
        <pc:spChg chg="del">
          <ac:chgData name="Ju Seong Han" userId="9a3832e011e533d0" providerId="LiveId" clId="{1BA0CA6B-73DC-4940-8579-49A52DD26999}" dt="2023-07-18T13:05:52.709" v="1083" actId="478"/>
          <ac:spMkLst>
            <pc:docMk/>
            <pc:sldMk cId="3797464680" sldId="472"/>
            <ac:spMk id="17" creationId="{2EA43A7C-FC61-371B-9596-8C7F0A0C5B3D}"/>
          </ac:spMkLst>
        </pc:spChg>
        <pc:picChg chg="add mod">
          <ac:chgData name="Ju Seong Han" userId="9a3832e011e533d0" providerId="LiveId" clId="{1BA0CA6B-73DC-4940-8579-49A52DD26999}" dt="2023-07-18T13:06:13.986" v="1087" actId="1076"/>
          <ac:picMkLst>
            <pc:docMk/>
            <pc:sldMk cId="3797464680" sldId="472"/>
            <ac:picMk id="4" creationId="{44B9B36E-A8F5-B268-CF8C-99BE4B5FA66D}"/>
          </ac:picMkLst>
        </pc:picChg>
        <pc:picChg chg="del">
          <ac:chgData name="Ju Seong Han" userId="9a3832e011e533d0" providerId="LiveId" clId="{1BA0CA6B-73DC-4940-8579-49A52DD26999}" dt="2023-07-18T13:05:50.611" v="1082" actId="478"/>
          <ac:picMkLst>
            <pc:docMk/>
            <pc:sldMk cId="3797464680" sldId="472"/>
            <ac:picMk id="5" creationId="{912C1782-2103-B1CF-0515-F0A2F8606649}"/>
          </ac:picMkLst>
        </pc:picChg>
      </pc:sldChg>
      <pc:sldChg chg="addSp delSp modSp add mod">
        <pc:chgData name="Ju Seong Han" userId="9a3832e011e533d0" providerId="LiveId" clId="{1BA0CA6B-73DC-4940-8579-49A52DD26999}" dt="2023-07-18T13:09:41.443" v="1153" actId="20577"/>
        <pc:sldMkLst>
          <pc:docMk/>
          <pc:sldMk cId="2888119295" sldId="473"/>
        </pc:sldMkLst>
        <pc:spChg chg="mod">
          <ac:chgData name="Ju Seong Han" userId="9a3832e011e533d0" providerId="LiveId" clId="{1BA0CA6B-73DC-4940-8579-49A52DD26999}" dt="2023-07-18T13:09:41.443" v="1153" actId="20577"/>
          <ac:spMkLst>
            <pc:docMk/>
            <pc:sldMk cId="2888119295" sldId="473"/>
            <ac:spMk id="8" creationId="{00000000-0000-0000-0000-000000000000}"/>
          </ac:spMkLst>
        </pc:spChg>
        <pc:spChg chg="add del">
          <ac:chgData name="Ju Seong Han" userId="9a3832e011e533d0" providerId="LiveId" clId="{1BA0CA6B-73DC-4940-8579-49A52DD26999}" dt="2023-07-18T13:08:35.556" v="1141" actId="22"/>
          <ac:spMkLst>
            <pc:docMk/>
            <pc:sldMk cId="2888119295" sldId="473"/>
            <ac:spMk id="10" creationId="{78D82429-15A4-9DE1-F795-0CFDD42CEA66}"/>
          </ac:spMkLst>
        </pc:spChg>
        <pc:spChg chg="add mod">
          <ac:chgData name="Ju Seong Han" userId="9a3832e011e533d0" providerId="LiveId" clId="{1BA0CA6B-73DC-4940-8579-49A52DD26999}" dt="2023-07-18T13:08:41.242" v="1144" actId="20577"/>
          <ac:spMkLst>
            <pc:docMk/>
            <pc:sldMk cId="2888119295" sldId="473"/>
            <ac:spMk id="16" creationId="{4FD5D46B-F9C9-65B9-F95E-79904D39462E}"/>
          </ac:spMkLst>
        </pc:spChg>
        <pc:picChg chg="del">
          <ac:chgData name="Ju Seong Han" userId="9a3832e011e533d0" providerId="LiveId" clId="{1BA0CA6B-73DC-4940-8579-49A52DD26999}" dt="2023-07-18T13:07:09.566" v="1089" actId="478"/>
          <ac:picMkLst>
            <pc:docMk/>
            <pc:sldMk cId="2888119295" sldId="473"/>
            <ac:picMk id="4" creationId="{44B9B36E-A8F5-B268-CF8C-99BE4B5FA66D}"/>
          </ac:picMkLst>
        </pc:picChg>
        <pc:picChg chg="add mod">
          <ac:chgData name="Ju Seong Han" userId="9a3832e011e533d0" providerId="LiveId" clId="{1BA0CA6B-73DC-4940-8579-49A52DD26999}" dt="2023-07-18T13:07:14.555" v="1091" actId="1076"/>
          <ac:picMkLst>
            <pc:docMk/>
            <pc:sldMk cId="2888119295" sldId="473"/>
            <ac:picMk id="5" creationId="{9E7199F9-A6CB-5A86-1405-1A7E3CB72515}"/>
          </ac:picMkLst>
        </pc:picChg>
      </pc:sldChg>
      <pc:sldChg chg="addSp delSp modSp add mod">
        <pc:chgData name="Ju Seong Han" userId="9a3832e011e533d0" providerId="LiveId" clId="{1BA0CA6B-73DC-4940-8579-49A52DD26999}" dt="2023-07-18T13:09:38.322" v="1152" actId="20577"/>
        <pc:sldMkLst>
          <pc:docMk/>
          <pc:sldMk cId="894631035" sldId="474"/>
        </pc:sldMkLst>
        <pc:spChg chg="mod">
          <ac:chgData name="Ju Seong Han" userId="9a3832e011e533d0" providerId="LiveId" clId="{1BA0CA6B-73DC-4940-8579-49A52DD26999}" dt="2023-07-18T13:09:38.322" v="1152" actId="20577"/>
          <ac:spMkLst>
            <pc:docMk/>
            <pc:sldMk cId="894631035" sldId="474"/>
            <ac:spMk id="8" creationId="{00000000-0000-0000-0000-000000000000}"/>
          </ac:spMkLst>
        </pc:spChg>
        <pc:picChg chg="add mod">
          <ac:chgData name="Ju Seong Han" userId="9a3832e011e533d0" providerId="LiveId" clId="{1BA0CA6B-73DC-4940-8579-49A52DD26999}" dt="2023-07-18T13:08:03.605" v="1139" actId="1076"/>
          <ac:picMkLst>
            <pc:docMk/>
            <pc:sldMk cId="894631035" sldId="474"/>
            <ac:picMk id="4" creationId="{B9F0485B-D2E0-CC8D-412E-16ABE55FC61C}"/>
          </ac:picMkLst>
        </pc:picChg>
        <pc:picChg chg="del">
          <ac:chgData name="Ju Seong Han" userId="9a3832e011e533d0" providerId="LiveId" clId="{1BA0CA6B-73DC-4940-8579-49A52DD26999}" dt="2023-07-18T13:07:52.883" v="1134" actId="478"/>
          <ac:picMkLst>
            <pc:docMk/>
            <pc:sldMk cId="894631035" sldId="474"/>
            <ac:picMk id="5" creationId="{9E7199F9-A6CB-5A86-1405-1A7E3CB72515}"/>
          </ac:picMkLst>
        </pc:picChg>
      </pc:sldChg>
      <pc:sldChg chg="addSp delSp modSp add mod">
        <pc:chgData name="Ju Seong Han" userId="9a3832e011e533d0" providerId="LiveId" clId="{1BA0CA6B-73DC-4940-8579-49A52DD26999}" dt="2023-07-18T13:19:40.699" v="1358" actId="20577"/>
        <pc:sldMkLst>
          <pc:docMk/>
          <pc:sldMk cId="3482784050" sldId="475"/>
        </pc:sldMkLst>
        <pc:spChg chg="mod">
          <ac:chgData name="Ju Seong Han" userId="9a3832e011e533d0" providerId="LiveId" clId="{1BA0CA6B-73DC-4940-8579-49A52DD26999}" dt="2023-07-18T13:09:54.324" v="1156" actId="20577"/>
          <ac:spMkLst>
            <pc:docMk/>
            <pc:sldMk cId="3482784050" sldId="475"/>
            <ac:spMk id="8" creationId="{00000000-0000-0000-0000-000000000000}"/>
          </ac:spMkLst>
        </pc:spChg>
        <pc:spChg chg="add mod">
          <ac:chgData name="Ju Seong Han" userId="9a3832e011e533d0" providerId="LiveId" clId="{1BA0CA6B-73DC-4940-8579-49A52DD26999}" dt="2023-07-18T13:14:27.582" v="1160" actId="1076"/>
          <ac:spMkLst>
            <pc:docMk/>
            <pc:sldMk cId="3482784050" sldId="475"/>
            <ac:spMk id="10" creationId="{228E5C74-5B2A-64CE-9C8E-76F997BE1C3C}"/>
          </ac:spMkLst>
        </pc:spChg>
        <pc:spChg chg="add mod">
          <ac:chgData name="Ju Seong Han" userId="9a3832e011e533d0" providerId="LiveId" clId="{1BA0CA6B-73DC-4940-8579-49A52DD26999}" dt="2023-07-18T13:15:18.701" v="1267" actId="20577"/>
          <ac:spMkLst>
            <pc:docMk/>
            <pc:sldMk cId="3482784050" sldId="475"/>
            <ac:spMk id="16" creationId="{78355752-5C45-65E3-48A2-ACA0199649C2}"/>
          </ac:spMkLst>
        </pc:spChg>
        <pc:spChg chg="add mod">
          <ac:chgData name="Ju Seong Han" userId="9a3832e011e533d0" providerId="LiveId" clId="{1BA0CA6B-73DC-4940-8579-49A52DD26999}" dt="2023-07-18T13:17:39.521" v="1286" actId="5793"/>
          <ac:spMkLst>
            <pc:docMk/>
            <pc:sldMk cId="3482784050" sldId="475"/>
            <ac:spMk id="20" creationId="{BD322C52-B8E2-B71C-7A7B-8C425E02E7C4}"/>
          </ac:spMkLst>
        </pc:spChg>
        <pc:spChg chg="add del">
          <ac:chgData name="Ju Seong Han" userId="9a3832e011e533d0" providerId="LiveId" clId="{1BA0CA6B-73DC-4940-8579-49A52DD26999}" dt="2023-07-18T13:17:45.362" v="1288" actId="22"/>
          <ac:spMkLst>
            <pc:docMk/>
            <pc:sldMk cId="3482784050" sldId="475"/>
            <ac:spMk id="22" creationId="{306B47A5-24C1-91B6-05CD-AB68564DC998}"/>
          </ac:spMkLst>
        </pc:spChg>
        <pc:spChg chg="add mod">
          <ac:chgData name="Ju Seong Han" userId="9a3832e011e533d0" providerId="LiveId" clId="{1BA0CA6B-73DC-4940-8579-49A52DD26999}" dt="2023-07-18T13:17:50.698" v="1291" actId="14100"/>
          <ac:spMkLst>
            <pc:docMk/>
            <pc:sldMk cId="3482784050" sldId="475"/>
            <ac:spMk id="24" creationId="{545009F9-C3B3-5BFE-0A07-F68DD1254038}"/>
          </ac:spMkLst>
        </pc:spChg>
        <pc:spChg chg="add del">
          <ac:chgData name="Ju Seong Han" userId="9a3832e011e533d0" providerId="LiveId" clId="{1BA0CA6B-73DC-4940-8579-49A52DD26999}" dt="2023-07-18T13:18:00.762" v="1293" actId="22"/>
          <ac:spMkLst>
            <pc:docMk/>
            <pc:sldMk cId="3482784050" sldId="475"/>
            <ac:spMk id="26" creationId="{A5D1F34D-D377-460E-9C75-CD36BE84F75D}"/>
          </ac:spMkLst>
        </pc:spChg>
        <pc:spChg chg="add del mod">
          <ac:chgData name="Ju Seong Han" userId="9a3832e011e533d0" providerId="LiveId" clId="{1BA0CA6B-73DC-4940-8579-49A52DD26999}" dt="2023-07-18T13:18:18.490" v="1296" actId="478"/>
          <ac:spMkLst>
            <pc:docMk/>
            <pc:sldMk cId="3482784050" sldId="475"/>
            <ac:spMk id="28" creationId="{A66123FF-1F7E-9A97-8B3E-2EEE02CF8F12}"/>
          </ac:spMkLst>
        </pc:spChg>
        <pc:spChg chg="add mod">
          <ac:chgData name="Ju Seong Han" userId="9a3832e011e533d0" providerId="LiveId" clId="{1BA0CA6B-73DC-4940-8579-49A52DD26999}" dt="2023-07-18T13:19:40.699" v="1358" actId="20577"/>
          <ac:spMkLst>
            <pc:docMk/>
            <pc:sldMk cId="3482784050" sldId="475"/>
            <ac:spMk id="30" creationId="{31BBB193-6811-7718-0537-EB6069ED5ECA}"/>
          </ac:spMkLst>
        </pc:spChg>
        <pc:picChg chg="add del">
          <ac:chgData name="Ju Seong Han" userId="9a3832e011e533d0" providerId="LiveId" clId="{1BA0CA6B-73DC-4940-8579-49A52DD26999}" dt="2023-07-18T13:10:28.887" v="1158" actId="478"/>
          <ac:picMkLst>
            <pc:docMk/>
            <pc:sldMk cId="3482784050" sldId="475"/>
            <ac:picMk id="4" creationId="{883064F4-5989-1531-FF06-42FDD7EB7EFE}"/>
          </ac:picMkLst>
        </pc:picChg>
        <pc:picChg chg="del">
          <ac:chgData name="Ju Seong Han" userId="9a3832e011e533d0" providerId="LiveId" clId="{1BA0CA6B-73DC-4940-8579-49A52DD26999}" dt="2023-07-18T13:07:58.147" v="1136" actId="478"/>
          <ac:picMkLst>
            <pc:docMk/>
            <pc:sldMk cId="3482784050" sldId="475"/>
            <ac:picMk id="5" creationId="{9E7199F9-A6CB-5A86-1405-1A7E3CB72515}"/>
          </ac:picMkLst>
        </pc:picChg>
        <pc:picChg chg="add mod">
          <ac:chgData name="Ju Seong Han" userId="9a3832e011e533d0" providerId="LiveId" clId="{1BA0CA6B-73DC-4940-8579-49A52DD26999}" dt="2023-07-18T13:16:58.803" v="1269" actId="1076"/>
          <ac:picMkLst>
            <pc:docMk/>
            <pc:sldMk cId="3482784050" sldId="475"/>
            <ac:picMk id="18" creationId="{EAB14978-650D-0E27-D67E-932A259A8AD3}"/>
          </ac:picMkLst>
        </pc:picChg>
      </pc:sldChg>
      <pc:sldChg chg="addSp delSp modSp add mod">
        <pc:chgData name="Ju Seong Han" userId="9a3832e011e533d0" providerId="LiveId" clId="{1BA0CA6B-73DC-4940-8579-49A52DD26999}" dt="2023-07-18T13:23:34.472" v="1374" actId="1076"/>
        <pc:sldMkLst>
          <pc:docMk/>
          <pc:sldMk cId="3414886226" sldId="476"/>
        </pc:sldMkLst>
        <pc:spChg chg="add del mod">
          <ac:chgData name="Ju Seong Han" userId="9a3832e011e533d0" providerId="LiveId" clId="{1BA0CA6B-73DC-4940-8579-49A52DD26999}" dt="2023-07-18T13:23:02.892" v="1363" actId="22"/>
          <ac:spMkLst>
            <pc:docMk/>
            <pc:sldMk cId="3414886226" sldId="476"/>
            <ac:spMk id="4" creationId="{4F183BDD-E17B-2038-5325-4284C6004C67}"/>
          </ac:spMkLst>
        </pc:spChg>
        <pc:spChg chg="add del">
          <ac:chgData name="Ju Seong Han" userId="9a3832e011e533d0" providerId="LiveId" clId="{1BA0CA6B-73DC-4940-8579-49A52DD26999}" dt="2023-07-18T13:23:04.635" v="1365" actId="22"/>
          <ac:spMkLst>
            <pc:docMk/>
            <pc:sldMk cId="3414886226" sldId="476"/>
            <ac:spMk id="9" creationId="{67E4A0B9-1D35-AA8E-C7E9-CA3C4CADBA37}"/>
          </ac:spMkLst>
        </pc:spChg>
        <pc:spChg chg="add mod">
          <ac:chgData name="Ju Seong Han" userId="9a3832e011e533d0" providerId="LiveId" clId="{1BA0CA6B-73DC-4940-8579-49A52DD26999}" dt="2023-07-18T13:23:34.472" v="1374" actId="1076"/>
          <ac:spMkLst>
            <pc:docMk/>
            <pc:sldMk cId="3414886226" sldId="476"/>
            <ac:spMk id="17" creationId="{A13CDECE-3E8F-41B5-8EA8-BA5564F7C475}"/>
          </ac:spMkLst>
        </pc:spChg>
      </pc:sldChg>
      <pc:sldChg chg="addSp delSp modSp add mod">
        <pc:chgData name="Ju Seong Han" userId="9a3832e011e533d0" providerId="LiveId" clId="{1BA0CA6B-73DC-4940-8579-49A52DD26999}" dt="2023-07-18T14:45:12.576" v="1381" actId="1076"/>
        <pc:sldMkLst>
          <pc:docMk/>
          <pc:sldMk cId="3825974405" sldId="477"/>
        </pc:sldMkLst>
        <pc:spChg chg="del">
          <ac:chgData name="Ju Seong Han" userId="9a3832e011e533d0" providerId="LiveId" clId="{1BA0CA6B-73DC-4940-8579-49A52DD26999}" dt="2023-07-18T14:44:54.919" v="1376" actId="478"/>
          <ac:spMkLst>
            <pc:docMk/>
            <pc:sldMk cId="3825974405" sldId="477"/>
            <ac:spMk id="3" creationId="{9637F0BD-5BB1-42A7-B79D-518478754E08}"/>
          </ac:spMkLst>
        </pc:spChg>
        <pc:spChg chg="del">
          <ac:chgData name="Ju Seong Han" userId="9a3832e011e533d0" providerId="LiveId" clId="{1BA0CA6B-73DC-4940-8579-49A52DD26999}" dt="2023-07-18T14:44:54.919" v="1376" actId="478"/>
          <ac:spMkLst>
            <pc:docMk/>
            <pc:sldMk cId="3825974405" sldId="477"/>
            <ac:spMk id="10" creationId="{228E5C74-5B2A-64CE-9C8E-76F997BE1C3C}"/>
          </ac:spMkLst>
        </pc:spChg>
        <pc:spChg chg="del">
          <ac:chgData name="Ju Seong Han" userId="9a3832e011e533d0" providerId="LiveId" clId="{1BA0CA6B-73DC-4940-8579-49A52DD26999}" dt="2023-07-18T14:44:54.919" v="1376" actId="478"/>
          <ac:spMkLst>
            <pc:docMk/>
            <pc:sldMk cId="3825974405" sldId="477"/>
            <ac:spMk id="11" creationId="{6B614360-4DE3-450B-BC4E-FD9D0AEC65DC}"/>
          </ac:spMkLst>
        </pc:spChg>
        <pc:spChg chg="del">
          <ac:chgData name="Ju Seong Han" userId="9a3832e011e533d0" providerId="LiveId" clId="{1BA0CA6B-73DC-4940-8579-49A52DD26999}" dt="2023-07-18T14:44:54.919" v="1376" actId="478"/>
          <ac:spMkLst>
            <pc:docMk/>
            <pc:sldMk cId="3825974405" sldId="477"/>
            <ac:spMk id="12" creationId="{DC3F5EBA-23F6-461C-9F3E-E8317B62CC7F}"/>
          </ac:spMkLst>
        </pc:spChg>
        <pc:spChg chg="del">
          <ac:chgData name="Ju Seong Han" userId="9a3832e011e533d0" providerId="LiveId" clId="{1BA0CA6B-73DC-4940-8579-49A52DD26999}" dt="2023-07-18T14:44:54.919" v="1376" actId="478"/>
          <ac:spMkLst>
            <pc:docMk/>
            <pc:sldMk cId="3825974405" sldId="477"/>
            <ac:spMk id="13" creationId="{B8167CCC-3895-4CF0-AC58-53934038BB15}"/>
          </ac:spMkLst>
        </pc:spChg>
        <pc:spChg chg="del">
          <ac:chgData name="Ju Seong Han" userId="9a3832e011e533d0" providerId="LiveId" clId="{1BA0CA6B-73DC-4940-8579-49A52DD26999}" dt="2023-07-18T14:44:54.919" v="1376" actId="478"/>
          <ac:spMkLst>
            <pc:docMk/>
            <pc:sldMk cId="3825974405" sldId="477"/>
            <ac:spMk id="14" creationId="{04AA5AC4-A809-46A1-B51F-6E7CC3A00291}"/>
          </ac:spMkLst>
        </pc:spChg>
        <pc:spChg chg="del">
          <ac:chgData name="Ju Seong Han" userId="9a3832e011e533d0" providerId="LiveId" clId="{1BA0CA6B-73DC-4940-8579-49A52DD26999}" dt="2023-07-18T14:44:54.919" v="1376" actId="478"/>
          <ac:spMkLst>
            <pc:docMk/>
            <pc:sldMk cId="3825974405" sldId="477"/>
            <ac:spMk id="16" creationId="{78355752-5C45-65E3-48A2-ACA0199649C2}"/>
          </ac:spMkLst>
        </pc:spChg>
        <pc:spChg chg="del">
          <ac:chgData name="Ju Seong Han" userId="9a3832e011e533d0" providerId="LiveId" clId="{1BA0CA6B-73DC-4940-8579-49A52DD26999}" dt="2023-07-18T14:44:54.919" v="1376" actId="478"/>
          <ac:spMkLst>
            <pc:docMk/>
            <pc:sldMk cId="3825974405" sldId="477"/>
            <ac:spMk id="17" creationId="{A13CDECE-3E8F-41B5-8EA8-BA5564F7C475}"/>
          </ac:spMkLst>
        </pc:spChg>
        <pc:spChg chg="del">
          <ac:chgData name="Ju Seong Han" userId="9a3832e011e533d0" providerId="LiveId" clId="{1BA0CA6B-73DC-4940-8579-49A52DD26999}" dt="2023-07-18T14:44:57.870" v="1378" actId="478"/>
          <ac:spMkLst>
            <pc:docMk/>
            <pc:sldMk cId="3825974405" sldId="477"/>
            <ac:spMk id="20" creationId="{BD322C52-B8E2-B71C-7A7B-8C425E02E7C4}"/>
          </ac:spMkLst>
        </pc:spChg>
        <pc:spChg chg="del">
          <ac:chgData name="Ju Seong Han" userId="9a3832e011e533d0" providerId="LiveId" clId="{1BA0CA6B-73DC-4940-8579-49A52DD26999}" dt="2023-07-18T14:44:54.919" v="1376" actId="478"/>
          <ac:spMkLst>
            <pc:docMk/>
            <pc:sldMk cId="3825974405" sldId="477"/>
            <ac:spMk id="24" creationId="{545009F9-C3B3-5BFE-0A07-F68DD1254038}"/>
          </ac:spMkLst>
        </pc:spChg>
        <pc:spChg chg="del mod">
          <ac:chgData name="Ju Seong Han" userId="9a3832e011e533d0" providerId="LiveId" clId="{1BA0CA6B-73DC-4940-8579-49A52DD26999}" dt="2023-07-18T14:44:57.870" v="1378" actId="478"/>
          <ac:spMkLst>
            <pc:docMk/>
            <pc:sldMk cId="3825974405" sldId="477"/>
            <ac:spMk id="30" creationId="{31BBB193-6811-7718-0537-EB6069ED5ECA}"/>
          </ac:spMkLst>
        </pc:spChg>
        <pc:picChg chg="add mod">
          <ac:chgData name="Ju Seong Han" userId="9a3832e011e533d0" providerId="LiveId" clId="{1BA0CA6B-73DC-4940-8579-49A52DD26999}" dt="2023-07-18T14:45:12.576" v="1381" actId="1076"/>
          <ac:picMkLst>
            <pc:docMk/>
            <pc:sldMk cId="3825974405" sldId="477"/>
            <ac:picMk id="4" creationId="{1376F8F5-5CAA-B324-6535-0AA453834833}"/>
          </ac:picMkLst>
        </pc:picChg>
        <pc:picChg chg="del">
          <ac:chgData name="Ju Seong Han" userId="9a3832e011e533d0" providerId="LiveId" clId="{1BA0CA6B-73DC-4940-8579-49A52DD26999}" dt="2023-07-18T14:44:54.919" v="1376" actId="478"/>
          <ac:picMkLst>
            <pc:docMk/>
            <pc:sldMk cId="3825974405" sldId="477"/>
            <ac:picMk id="18" creationId="{EAB14978-650D-0E27-D67E-932A259A8AD3}"/>
          </ac:picMkLst>
        </pc:picChg>
      </pc:sldChg>
      <pc:sldChg chg="addSp delSp modSp add mod">
        <pc:chgData name="Ju Seong Han" userId="9a3832e011e533d0" providerId="LiveId" clId="{1BA0CA6B-73DC-4940-8579-49A52DD26999}" dt="2023-07-19T07:54:15.707" v="2482" actId="207"/>
        <pc:sldMkLst>
          <pc:docMk/>
          <pc:sldMk cId="2790246830" sldId="478"/>
        </pc:sldMkLst>
        <pc:spChg chg="add mod">
          <ac:chgData name="Ju Seong Han" userId="9a3832e011e533d0" providerId="LiveId" clId="{1BA0CA6B-73DC-4940-8579-49A52DD26999}" dt="2023-07-19T07:54:15.707" v="2482" actId="207"/>
          <ac:spMkLst>
            <pc:docMk/>
            <pc:sldMk cId="2790246830" sldId="478"/>
            <ac:spMk id="2" creationId="{38A75F01-B1B6-1236-094F-2672047280C2}"/>
          </ac:spMkLst>
        </pc:spChg>
        <pc:spChg chg="mod">
          <ac:chgData name="Ju Seong Han" userId="9a3832e011e533d0" providerId="LiveId" clId="{1BA0CA6B-73DC-4940-8579-49A52DD26999}" dt="2023-07-18T14:45:29.212" v="1400" actId="20577"/>
          <ac:spMkLst>
            <pc:docMk/>
            <pc:sldMk cId="2790246830" sldId="478"/>
            <ac:spMk id="8" creationId="{00000000-0000-0000-0000-000000000000}"/>
          </ac:spMkLst>
        </pc:spChg>
        <pc:picChg chg="del">
          <ac:chgData name="Ju Seong Han" userId="9a3832e011e533d0" providerId="LiveId" clId="{1BA0CA6B-73DC-4940-8579-49A52DD26999}" dt="2023-07-18T14:45:18.215" v="1383" actId="478"/>
          <ac:picMkLst>
            <pc:docMk/>
            <pc:sldMk cId="2790246830" sldId="478"/>
            <ac:picMk id="4" creationId="{1376F8F5-5CAA-B324-6535-0AA453834833}"/>
          </ac:picMkLst>
        </pc:picChg>
      </pc:sldChg>
      <pc:sldChg chg="addSp delSp modSp add mod">
        <pc:chgData name="Ju Seong Han" userId="9a3832e011e533d0" providerId="LiveId" clId="{1BA0CA6B-73DC-4940-8579-49A52DD26999}" dt="2023-07-18T15:05:30.590" v="1933" actId="1076"/>
        <pc:sldMkLst>
          <pc:docMk/>
          <pc:sldMk cId="930167343" sldId="479"/>
        </pc:sldMkLst>
        <pc:spChg chg="add del">
          <ac:chgData name="Ju Seong Han" userId="9a3832e011e533d0" providerId="LiveId" clId="{1BA0CA6B-73DC-4940-8579-49A52DD26999}" dt="2023-07-18T14:54:21.221" v="1910" actId="478"/>
          <ac:spMkLst>
            <pc:docMk/>
            <pc:sldMk cId="930167343" sldId="479"/>
            <ac:spMk id="11" creationId="{EA8CEFC8-EBD3-F755-8251-7C925CE070EB}"/>
          </ac:spMkLst>
        </pc:spChg>
        <pc:spChg chg="add del">
          <ac:chgData name="Ju Seong Han" userId="9a3832e011e533d0" providerId="LiveId" clId="{1BA0CA6B-73DC-4940-8579-49A52DD26999}" dt="2023-07-18T15:00:48.648" v="1914" actId="22"/>
          <ac:spMkLst>
            <pc:docMk/>
            <pc:sldMk cId="930167343" sldId="479"/>
            <ac:spMk id="15" creationId="{F8AC13BC-04DF-26FF-4256-1DEEFC0AA019}"/>
          </ac:spMkLst>
        </pc:spChg>
        <pc:spChg chg="add mod">
          <ac:chgData name="Ju Seong Han" userId="9a3832e011e533d0" providerId="LiveId" clId="{1BA0CA6B-73DC-4940-8579-49A52DD26999}" dt="2023-07-18T15:05:22.237" v="1930" actId="1076"/>
          <ac:spMkLst>
            <pc:docMk/>
            <pc:sldMk cId="930167343" sldId="479"/>
            <ac:spMk id="17" creationId="{B51ECF52-BFB6-EB3F-E788-37074C31D7DC}"/>
          </ac:spMkLst>
        </pc:spChg>
        <pc:picChg chg="del">
          <ac:chgData name="Ju Seong Han" userId="9a3832e011e533d0" providerId="LiveId" clId="{1BA0CA6B-73DC-4940-8579-49A52DD26999}" dt="2023-07-18T14:50:11.804" v="1906" actId="478"/>
          <ac:picMkLst>
            <pc:docMk/>
            <pc:sldMk cId="930167343" sldId="479"/>
            <ac:picMk id="3" creationId="{85070245-6485-E90E-B3EB-11B82229BB94}"/>
          </ac:picMkLst>
        </pc:picChg>
        <pc:picChg chg="del">
          <ac:chgData name="Ju Seong Han" userId="9a3832e011e533d0" providerId="LiveId" clId="{1BA0CA6B-73DC-4940-8579-49A52DD26999}" dt="2023-07-18T14:50:11.804" v="1906" actId="478"/>
          <ac:picMkLst>
            <pc:docMk/>
            <pc:sldMk cId="930167343" sldId="479"/>
            <ac:picMk id="4" creationId="{5576108E-BCC4-ADB0-E0F3-9DC252FEE661}"/>
          </ac:picMkLst>
        </pc:picChg>
        <pc:picChg chg="add mod">
          <ac:chgData name="Ju Seong Han" userId="9a3832e011e533d0" providerId="LiveId" clId="{1BA0CA6B-73DC-4940-8579-49A52DD26999}" dt="2023-07-18T14:50:31.565" v="1908" actId="1076"/>
          <ac:picMkLst>
            <pc:docMk/>
            <pc:sldMk cId="930167343" sldId="479"/>
            <ac:picMk id="5" creationId="{27365C3B-4E79-9D33-134D-2A5D80743F9D}"/>
          </ac:picMkLst>
        </pc:picChg>
        <pc:picChg chg="del">
          <ac:chgData name="Ju Seong Han" userId="9a3832e011e533d0" providerId="LiveId" clId="{1BA0CA6B-73DC-4940-8579-49A52DD26999}" dt="2023-07-18T14:50:11.804" v="1906" actId="478"/>
          <ac:picMkLst>
            <pc:docMk/>
            <pc:sldMk cId="930167343" sldId="479"/>
            <ac:picMk id="8" creationId="{B4B46048-7129-D089-BD21-EADC84B8DE2A}"/>
          </ac:picMkLst>
        </pc:picChg>
        <pc:picChg chg="add mod">
          <ac:chgData name="Ju Seong Han" userId="9a3832e011e533d0" providerId="LiveId" clId="{1BA0CA6B-73DC-4940-8579-49A52DD26999}" dt="2023-07-18T15:05:30.590" v="1933" actId="1076"/>
          <ac:picMkLst>
            <pc:docMk/>
            <pc:sldMk cId="930167343" sldId="479"/>
            <ac:picMk id="13" creationId="{AB899966-ACDF-95DD-09F0-DE759590E36E}"/>
          </ac:picMkLst>
        </pc:picChg>
        <pc:picChg chg="add mod">
          <ac:chgData name="Ju Seong Han" userId="9a3832e011e533d0" providerId="LiveId" clId="{1BA0CA6B-73DC-4940-8579-49A52DD26999}" dt="2023-07-18T15:01:18.510" v="1923" actId="1076"/>
          <ac:picMkLst>
            <pc:docMk/>
            <pc:sldMk cId="930167343" sldId="479"/>
            <ac:picMk id="19" creationId="{8F420271-294C-F4E4-643A-255460B59295}"/>
          </ac:picMkLst>
        </pc:picChg>
        <pc:picChg chg="add mod">
          <ac:chgData name="Ju Seong Han" userId="9a3832e011e533d0" providerId="LiveId" clId="{1BA0CA6B-73DC-4940-8579-49A52DD26999}" dt="2023-07-18T15:05:26.192" v="1931" actId="1076"/>
          <ac:picMkLst>
            <pc:docMk/>
            <pc:sldMk cId="930167343" sldId="479"/>
            <ac:picMk id="21" creationId="{C1B24B93-4F25-0224-1864-F2F0BF3B03EF}"/>
          </ac:picMkLst>
        </pc:picChg>
        <pc:picChg chg="add mod">
          <ac:chgData name="Ju Seong Han" userId="9a3832e011e533d0" providerId="LiveId" clId="{1BA0CA6B-73DC-4940-8579-49A52DD26999}" dt="2023-07-18T15:05:27.733" v="1932" actId="1076"/>
          <ac:picMkLst>
            <pc:docMk/>
            <pc:sldMk cId="930167343" sldId="479"/>
            <ac:picMk id="23" creationId="{61F06306-D60A-F64E-636F-649D1C552B20}"/>
          </ac:picMkLst>
        </pc:picChg>
      </pc:sldChg>
      <pc:sldChg chg="delSp modSp add del mod">
        <pc:chgData name="Ju Seong Han" userId="9a3832e011e533d0" providerId="LiveId" clId="{1BA0CA6B-73DC-4940-8579-49A52DD26999}" dt="2023-07-19T06:56:29.444" v="2093" actId="47"/>
        <pc:sldMkLst>
          <pc:docMk/>
          <pc:sldMk cId="1015402246" sldId="480"/>
        </pc:sldMkLst>
        <pc:spChg chg="mod">
          <ac:chgData name="Ju Seong Han" userId="9a3832e011e533d0" providerId="LiveId" clId="{1BA0CA6B-73DC-4940-8579-49A52DD26999}" dt="2023-07-19T06:56:10.545" v="2090" actId="20577"/>
          <ac:spMkLst>
            <pc:docMk/>
            <pc:sldMk cId="1015402246" sldId="480"/>
            <ac:spMk id="10" creationId="{DE68556C-BE9F-4038-9215-C511E48B3C80}"/>
          </ac:spMkLst>
        </pc:spChg>
        <pc:picChg chg="del">
          <ac:chgData name="Ju Seong Han" userId="9a3832e011e533d0" providerId="LiveId" clId="{1BA0CA6B-73DC-4940-8579-49A52DD26999}" dt="2023-07-19T06:56:03.858" v="2053" actId="478"/>
          <ac:picMkLst>
            <pc:docMk/>
            <pc:sldMk cId="1015402246" sldId="480"/>
            <ac:picMk id="11" creationId="{00000000-0000-0000-0000-000000000000}"/>
          </ac:picMkLst>
        </pc:picChg>
      </pc:sldChg>
      <pc:sldChg chg="addSp delSp modSp add del mod">
        <pc:chgData name="Ju Seong Han" userId="9a3832e011e533d0" providerId="LiveId" clId="{1BA0CA6B-73DC-4940-8579-49A52DD26999}" dt="2023-07-20T03:16:21.564" v="2724" actId="47"/>
        <pc:sldMkLst>
          <pc:docMk/>
          <pc:sldMk cId="226959874" sldId="481"/>
        </pc:sldMkLst>
        <pc:spChg chg="add mod">
          <ac:chgData name="Ju Seong Han" userId="9a3832e011e533d0" providerId="LiveId" clId="{1BA0CA6B-73DC-4940-8579-49A52DD26999}" dt="2023-07-19T07:09:13.833" v="2276" actId="1037"/>
          <ac:spMkLst>
            <pc:docMk/>
            <pc:sldMk cId="226959874" sldId="481"/>
            <ac:spMk id="4" creationId="{863CD4E0-D358-8913-E63F-4DBB893E1B46}"/>
          </ac:spMkLst>
        </pc:spChg>
        <pc:spChg chg="mod">
          <ac:chgData name="Ju Seong Han" userId="9a3832e011e533d0" providerId="LiveId" clId="{1BA0CA6B-73DC-4940-8579-49A52DD26999}" dt="2023-07-19T07:08:29.348" v="2260" actId="6549"/>
          <ac:spMkLst>
            <pc:docMk/>
            <pc:sldMk cId="226959874" sldId="481"/>
            <ac:spMk id="10" creationId="{DE68556C-BE9F-4038-9215-C511E48B3C80}"/>
          </ac:spMkLst>
        </pc:spChg>
        <pc:spChg chg="add del mod">
          <ac:chgData name="Ju Seong Han" userId="9a3832e011e533d0" providerId="LiveId" clId="{1BA0CA6B-73DC-4940-8579-49A52DD26999}" dt="2023-07-19T07:08:01.932" v="2226" actId="478"/>
          <ac:spMkLst>
            <pc:docMk/>
            <pc:sldMk cId="226959874" sldId="481"/>
            <ac:spMk id="13" creationId="{E5D3945F-EAAE-2D44-FBD9-6000CCF7922F}"/>
          </ac:spMkLst>
        </pc:spChg>
        <pc:spChg chg="add mod">
          <ac:chgData name="Ju Seong Han" userId="9a3832e011e533d0" providerId="LiveId" clId="{1BA0CA6B-73DC-4940-8579-49A52DD26999}" dt="2023-07-19T07:09:13.833" v="2276" actId="1037"/>
          <ac:spMkLst>
            <pc:docMk/>
            <pc:sldMk cId="226959874" sldId="481"/>
            <ac:spMk id="26" creationId="{3914BB5C-B862-4CFF-F205-C860B0109594}"/>
          </ac:spMkLst>
        </pc:spChg>
        <pc:spChg chg="add mod">
          <ac:chgData name="Ju Seong Han" userId="9a3832e011e533d0" providerId="LiveId" clId="{1BA0CA6B-73DC-4940-8579-49A52DD26999}" dt="2023-07-19T07:09:13.833" v="2276" actId="1037"/>
          <ac:spMkLst>
            <pc:docMk/>
            <pc:sldMk cId="226959874" sldId="481"/>
            <ac:spMk id="28" creationId="{5473B634-72A3-15CD-1C24-BB86A1BF5FEF}"/>
          </ac:spMkLst>
        </pc:spChg>
        <pc:spChg chg="add mod ord">
          <ac:chgData name="Ju Seong Han" userId="9a3832e011e533d0" providerId="LiveId" clId="{1BA0CA6B-73DC-4940-8579-49A52DD26999}" dt="2023-07-19T07:09:20.263" v="2277" actId="207"/>
          <ac:spMkLst>
            <pc:docMk/>
            <pc:sldMk cId="226959874" sldId="481"/>
            <ac:spMk id="35" creationId="{FD1C5FEA-C3AA-D459-2021-E9A59892FF57}"/>
          </ac:spMkLst>
        </pc:spChg>
        <pc:spChg chg="add del">
          <ac:chgData name="Ju Seong Han" userId="9a3832e011e533d0" providerId="LiveId" clId="{1BA0CA6B-73DC-4940-8579-49A52DD26999}" dt="2023-07-19T07:13:41.473" v="2285" actId="22"/>
          <ac:spMkLst>
            <pc:docMk/>
            <pc:sldMk cId="226959874" sldId="481"/>
            <ac:spMk id="44" creationId="{05D37891-D85D-7A7E-B497-3ADB38927900}"/>
          </ac:spMkLst>
        </pc:spChg>
        <pc:spChg chg="add mod">
          <ac:chgData name="Ju Seong Han" userId="9a3832e011e533d0" providerId="LiveId" clId="{1BA0CA6B-73DC-4940-8579-49A52DD26999}" dt="2023-07-19T12:20:39.734" v="2485" actId="1076"/>
          <ac:spMkLst>
            <pc:docMk/>
            <pc:sldMk cId="226959874" sldId="481"/>
            <ac:spMk id="46" creationId="{5217985E-1C10-FE9F-2E6C-8EF539572AD6}"/>
          </ac:spMkLst>
        </pc:spChg>
        <pc:spChg chg="add mod">
          <ac:chgData name="Ju Seong Han" userId="9a3832e011e533d0" providerId="LiveId" clId="{1BA0CA6B-73DC-4940-8579-49A52DD26999}" dt="2023-07-19T12:20:34.988" v="2484" actId="14100"/>
          <ac:spMkLst>
            <pc:docMk/>
            <pc:sldMk cId="226959874" sldId="481"/>
            <ac:spMk id="51" creationId="{AAE1038B-D19A-32C4-D608-952B66F9343E}"/>
          </ac:spMkLst>
        </pc:spChg>
        <pc:spChg chg="add mod">
          <ac:chgData name="Ju Seong Han" userId="9a3832e011e533d0" providerId="LiveId" clId="{1BA0CA6B-73DC-4940-8579-49A52DD26999}" dt="2023-07-19T07:22:47.784" v="2411" actId="1076"/>
          <ac:spMkLst>
            <pc:docMk/>
            <pc:sldMk cId="226959874" sldId="481"/>
            <ac:spMk id="52" creationId="{B1425194-80E6-2E37-4071-B2A362764824}"/>
          </ac:spMkLst>
        </pc:spChg>
        <pc:spChg chg="add mod">
          <ac:chgData name="Ju Seong Han" userId="9a3832e011e533d0" providerId="LiveId" clId="{1BA0CA6B-73DC-4940-8579-49A52DD26999}" dt="2023-07-19T07:22:47.784" v="2411" actId="1076"/>
          <ac:spMkLst>
            <pc:docMk/>
            <pc:sldMk cId="226959874" sldId="481"/>
            <ac:spMk id="54" creationId="{9C763A17-F80D-8106-FCC6-6BC039448A93}"/>
          </ac:spMkLst>
        </pc:spChg>
        <pc:spChg chg="add mod">
          <ac:chgData name="Ju Seong Han" userId="9a3832e011e533d0" providerId="LiveId" clId="{1BA0CA6B-73DC-4940-8579-49A52DD26999}" dt="2023-07-19T07:22:56.244" v="2413" actId="1076"/>
          <ac:spMkLst>
            <pc:docMk/>
            <pc:sldMk cId="226959874" sldId="481"/>
            <ac:spMk id="56" creationId="{59D39051-045E-B18F-C27A-88A77CC9188E}"/>
          </ac:spMkLst>
        </pc:spChg>
        <pc:spChg chg="add del">
          <ac:chgData name="Ju Seong Han" userId="9a3832e011e533d0" providerId="LiveId" clId="{1BA0CA6B-73DC-4940-8579-49A52DD26999}" dt="2023-07-19T07:18:47.946" v="2361" actId="478"/>
          <ac:spMkLst>
            <pc:docMk/>
            <pc:sldMk cId="226959874" sldId="481"/>
            <ac:spMk id="59" creationId="{89F4EEFD-447A-0B93-2318-CEA86FCA8382}"/>
          </ac:spMkLst>
        </pc:spChg>
        <pc:spChg chg="add mod">
          <ac:chgData name="Ju Seong Han" userId="9a3832e011e533d0" providerId="LiveId" clId="{1BA0CA6B-73DC-4940-8579-49A52DD26999}" dt="2023-07-19T07:22:47.784" v="2411" actId="1076"/>
          <ac:spMkLst>
            <pc:docMk/>
            <pc:sldMk cId="226959874" sldId="481"/>
            <ac:spMk id="62" creationId="{DC8D2F8E-B7D8-3A72-8DE1-114FF92C1BAE}"/>
          </ac:spMkLst>
        </pc:spChg>
        <pc:spChg chg="add mod">
          <ac:chgData name="Ju Seong Han" userId="9a3832e011e533d0" providerId="LiveId" clId="{1BA0CA6B-73DC-4940-8579-49A52DD26999}" dt="2023-07-19T07:25:49.410" v="2442" actId="14100"/>
          <ac:spMkLst>
            <pc:docMk/>
            <pc:sldMk cId="226959874" sldId="481"/>
            <ac:spMk id="63" creationId="{B404DBC5-9D1B-B089-8E7D-6D395C676B4D}"/>
          </ac:spMkLst>
        </pc:spChg>
        <pc:spChg chg="add mod">
          <ac:chgData name="Ju Seong Han" userId="9a3832e011e533d0" providerId="LiveId" clId="{1BA0CA6B-73DC-4940-8579-49A52DD26999}" dt="2023-07-19T07:22:43.948" v="2410" actId="571"/>
          <ac:spMkLst>
            <pc:docMk/>
            <pc:sldMk cId="226959874" sldId="481"/>
            <ac:spMk id="25603" creationId="{2A171DD0-3428-AD76-3FBD-C22445CAED46}"/>
          </ac:spMkLst>
        </pc:spChg>
        <pc:spChg chg="add mod">
          <ac:chgData name="Ju Seong Han" userId="9a3832e011e533d0" providerId="LiveId" clId="{1BA0CA6B-73DC-4940-8579-49A52DD26999}" dt="2023-07-19T07:22:43.948" v="2410" actId="571"/>
          <ac:spMkLst>
            <pc:docMk/>
            <pc:sldMk cId="226959874" sldId="481"/>
            <ac:spMk id="25606" creationId="{11FED046-47D2-D720-5594-31D89153D12E}"/>
          </ac:spMkLst>
        </pc:spChg>
        <pc:spChg chg="add mod">
          <ac:chgData name="Ju Seong Han" userId="9a3832e011e533d0" providerId="LiveId" clId="{1BA0CA6B-73DC-4940-8579-49A52DD26999}" dt="2023-07-19T07:25:04.791" v="2439" actId="1076"/>
          <ac:spMkLst>
            <pc:docMk/>
            <pc:sldMk cId="226959874" sldId="481"/>
            <ac:spMk id="25611" creationId="{2FB81C57-4988-9E63-66EC-49E32C446F71}"/>
          </ac:spMkLst>
        </pc:spChg>
        <pc:picChg chg="add del mod">
          <ac:chgData name="Ju Seong Han" userId="9a3832e011e533d0" providerId="LiveId" clId="{1BA0CA6B-73DC-4940-8579-49A52DD26999}" dt="2023-07-19T07:09:13.833" v="2276" actId="1037"/>
          <ac:picMkLst>
            <pc:docMk/>
            <pc:sldMk cId="226959874" sldId="481"/>
            <ac:picMk id="3" creationId="{81511A0E-42DF-7AD8-950D-ED724C38EF29}"/>
          </ac:picMkLst>
        </pc:picChg>
        <pc:picChg chg="add del mod">
          <ac:chgData name="Ju Seong Han" userId="9a3832e011e533d0" providerId="LiveId" clId="{1BA0CA6B-73DC-4940-8579-49A52DD26999}" dt="2023-07-19T07:08:01.932" v="2226" actId="478"/>
          <ac:picMkLst>
            <pc:docMk/>
            <pc:sldMk cId="226959874" sldId="481"/>
            <ac:picMk id="8" creationId="{A0B93B0B-921D-3CF2-1F85-B2A0848CA7A7}"/>
          </ac:picMkLst>
        </pc:picChg>
        <pc:picChg chg="del">
          <ac:chgData name="Ju Seong Han" userId="9a3832e011e533d0" providerId="LiveId" clId="{1BA0CA6B-73DC-4940-8579-49A52DD26999}" dt="2023-07-19T06:56:24.331" v="2092" actId="478"/>
          <ac:picMkLst>
            <pc:docMk/>
            <pc:sldMk cId="226959874" sldId="481"/>
            <ac:picMk id="11" creationId="{00000000-0000-0000-0000-000000000000}"/>
          </ac:picMkLst>
        </pc:picChg>
        <pc:picChg chg="add del mod">
          <ac:chgData name="Ju Seong Han" userId="9a3832e011e533d0" providerId="LiveId" clId="{1BA0CA6B-73DC-4940-8579-49A52DD26999}" dt="2023-07-19T07:08:03.741" v="2228" actId="478"/>
          <ac:picMkLst>
            <pc:docMk/>
            <pc:sldMk cId="226959874" sldId="481"/>
            <ac:picMk id="14" creationId="{F01FAFC1-DE1E-4820-62A0-FDAB1D8BAA35}"/>
          </ac:picMkLst>
        </pc:picChg>
        <pc:picChg chg="add del mod">
          <ac:chgData name="Ju Seong Han" userId="9a3832e011e533d0" providerId="LiveId" clId="{1BA0CA6B-73DC-4940-8579-49A52DD26999}" dt="2023-07-19T07:08:03.406" v="2227" actId="478"/>
          <ac:picMkLst>
            <pc:docMk/>
            <pc:sldMk cId="226959874" sldId="481"/>
            <ac:picMk id="15" creationId="{F74CDC65-7A71-E68B-5F7E-D094376DAE9C}"/>
          </ac:picMkLst>
        </pc:picChg>
        <pc:picChg chg="add del mod">
          <ac:chgData name="Ju Seong Han" userId="9a3832e011e533d0" providerId="LiveId" clId="{1BA0CA6B-73DC-4940-8579-49A52DD26999}" dt="2023-07-19T07:08:01.932" v="2226" actId="478"/>
          <ac:picMkLst>
            <pc:docMk/>
            <pc:sldMk cId="226959874" sldId="481"/>
            <ac:picMk id="22" creationId="{1979F282-445E-A47A-443B-C3AC287338A2}"/>
          </ac:picMkLst>
        </pc:picChg>
        <pc:picChg chg="add del mod">
          <ac:chgData name="Ju Seong Han" userId="9a3832e011e533d0" providerId="LiveId" clId="{1BA0CA6B-73DC-4940-8579-49A52DD26999}" dt="2023-07-19T07:23:18.967" v="2420" actId="1076"/>
          <ac:picMkLst>
            <pc:docMk/>
            <pc:sldMk cId="226959874" sldId="481"/>
            <ac:picMk id="25" creationId="{5F01E9D7-4619-C4EE-8633-9F97ACCDD42A}"/>
          </ac:picMkLst>
        </pc:picChg>
        <pc:picChg chg="add mod">
          <ac:chgData name="Ju Seong Han" userId="9a3832e011e533d0" providerId="LiveId" clId="{1BA0CA6B-73DC-4940-8579-49A52DD26999}" dt="2023-07-19T07:09:13.833" v="2276" actId="1037"/>
          <ac:picMkLst>
            <pc:docMk/>
            <pc:sldMk cId="226959874" sldId="481"/>
            <ac:picMk id="27" creationId="{5B9F92BB-B0CD-B78A-5820-B3A86810D7C7}"/>
          </ac:picMkLst>
        </pc:picChg>
        <pc:picChg chg="add del mod">
          <ac:chgData name="Ju Seong Han" userId="9a3832e011e533d0" providerId="LiveId" clId="{1BA0CA6B-73DC-4940-8579-49A52DD26999}" dt="2023-07-19T07:08:01.932" v="2226" actId="478"/>
          <ac:picMkLst>
            <pc:docMk/>
            <pc:sldMk cId="226959874" sldId="481"/>
            <ac:picMk id="30" creationId="{B4605543-18C8-38E9-972F-E6AE77328E2A}"/>
          </ac:picMkLst>
        </pc:picChg>
        <pc:picChg chg="add del mod">
          <ac:chgData name="Ju Seong Han" userId="9a3832e011e533d0" providerId="LiveId" clId="{1BA0CA6B-73DC-4940-8579-49A52DD26999}" dt="2023-07-19T07:08:58.925" v="2264" actId="478"/>
          <ac:picMkLst>
            <pc:docMk/>
            <pc:sldMk cId="226959874" sldId="481"/>
            <ac:picMk id="38" creationId="{FCBE5A38-73DD-CEB2-8A14-1196A48DC5E7}"/>
          </ac:picMkLst>
        </pc:picChg>
        <pc:picChg chg="add del mod">
          <ac:chgData name="Ju Seong Han" userId="9a3832e011e533d0" providerId="LiveId" clId="{1BA0CA6B-73DC-4940-8579-49A52DD26999}" dt="2023-07-19T07:12:33.410" v="2280" actId="478"/>
          <ac:picMkLst>
            <pc:docMk/>
            <pc:sldMk cId="226959874" sldId="481"/>
            <ac:picMk id="40" creationId="{8CB7ECAB-9D5E-E9FB-C68E-77B2C2FFB4D3}"/>
          </ac:picMkLst>
        </pc:picChg>
        <pc:picChg chg="add mod">
          <ac:chgData name="Ju Seong Han" userId="9a3832e011e533d0" providerId="LiveId" clId="{1BA0CA6B-73DC-4940-8579-49A52DD26999}" dt="2023-07-19T07:23:25.919" v="2423" actId="1076"/>
          <ac:picMkLst>
            <pc:docMk/>
            <pc:sldMk cId="226959874" sldId="481"/>
            <ac:picMk id="42" creationId="{F3E72FCB-CF38-BB5B-41A8-7D6049E89F5C}"/>
          </ac:picMkLst>
        </pc:picChg>
        <pc:picChg chg="add mod">
          <ac:chgData name="Ju Seong Han" userId="9a3832e011e533d0" providerId="LiveId" clId="{1BA0CA6B-73DC-4940-8579-49A52DD26999}" dt="2023-07-19T07:23:23.103" v="2421" actId="14100"/>
          <ac:picMkLst>
            <pc:docMk/>
            <pc:sldMk cId="226959874" sldId="481"/>
            <ac:picMk id="48" creationId="{93A4944A-9E81-6F4A-8EEC-46EFEAD6A346}"/>
          </ac:picMkLst>
        </pc:picChg>
        <pc:picChg chg="add mod">
          <ac:chgData name="Ju Seong Han" userId="9a3832e011e533d0" providerId="LiveId" clId="{1BA0CA6B-73DC-4940-8579-49A52DD26999}" dt="2023-07-19T07:22:47.784" v="2411" actId="1076"/>
          <ac:picMkLst>
            <pc:docMk/>
            <pc:sldMk cId="226959874" sldId="481"/>
            <ac:picMk id="50" creationId="{8B4E154A-425A-B98C-D1FE-A40AAE5858E7}"/>
          </ac:picMkLst>
        </pc:picChg>
        <pc:picChg chg="add mod">
          <ac:chgData name="Ju Seong Han" userId="9a3832e011e533d0" providerId="LiveId" clId="{1BA0CA6B-73DC-4940-8579-49A52DD26999}" dt="2023-07-19T07:22:47.784" v="2411" actId="1076"/>
          <ac:picMkLst>
            <pc:docMk/>
            <pc:sldMk cId="226959874" sldId="481"/>
            <ac:picMk id="53" creationId="{ED6F33E9-D4BB-EE8D-9952-AFF481832EDD}"/>
          </ac:picMkLst>
        </pc:picChg>
        <pc:picChg chg="add mod">
          <ac:chgData name="Ju Seong Han" userId="9a3832e011e533d0" providerId="LiveId" clId="{1BA0CA6B-73DC-4940-8579-49A52DD26999}" dt="2023-07-19T07:22:56.244" v="2413" actId="1076"/>
          <ac:picMkLst>
            <pc:docMk/>
            <pc:sldMk cId="226959874" sldId="481"/>
            <ac:picMk id="55" creationId="{5ACCF835-85E2-174D-9FD9-77497AF3ECFD}"/>
          </ac:picMkLst>
        </pc:picChg>
        <pc:picChg chg="add del mod">
          <ac:chgData name="Ju Seong Han" userId="9a3832e011e533d0" providerId="LiveId" clId="{1BA0CA6B-73DC-4940-8579-49A52DD26999}" dt="2023-07-19T07:19:50.715" v="2366" actId="478"/>
          <ac:picMkLst>
            <pc:docMk/>
            <pc:sldMk cId="226959874" sldId="481"/>
            <ac:picMk id="58" creationId="{804EC92E-6408-4B97-95F5-C92AA6253FAB}"/>
          </ac:picMkLst>
        </pc:picChg>
        <pc:picChg chg="add mod">
          <ac:chgData name="Ju Seong Han" userId="9a3832e011e533d0" providerId="LiveId" clId="{1BA0CA6B-73DC-4940-8579-49A52DD26999}" dt="2023-07-19T07:24:04.052" v="2432" actId="1076"/>
          <ac:picMkLst>
            <pc:docMk/>
            <pc:sldMk cId="226959874" sldId="481"/>
            <ac:picMk id="61" creationId="{15610BFC-84B7-0934-BB31-C930EAE1C5E3}"/>
          </ac:picMkLst>
        </pc:picChg>
        <pc:picChg chg="add mod">
          <ac:chgData name="Ju Seong Han" userId="9a3832e011e533d0" providerId="LiveId" clId="{1BA0CA6B-73DC-4940-8579-49A52DD26999}" dt="2023-07-19T07:24:08.218" v="2434" actId="1076"/>
          <ac:picMkLst>
            <pc:docMk/>
            <pc:sldMk cId="226959874" sldId="481"/>
            <ac:picMk id="25601" creationId="{46FE294C-06BA-1604-6B5D-CA82BBA6DE07}"/>
          </ac:picMkLst>
        </pc:picChg>
        <pc:picChg chg="add mod">
          <ac:chgData name="Ju Seong Han" userId="9a3832e011e533d0" providerId="LiveId" clId="{1BA0CA6B-73DC-4940-8579-49A52DD26999}" dt="2023-07-19T07:22:43.948" v="2410" actId="571"/>
          <ac:picMkLst>
            <pc:docMk/>
            <pc:sldMk cId="226959874" sldId="481"/>
            <ac:picMk id="25602" creationId="{217D969E-4A54-01F3-F28E-217C42CED6C2}"/>
          </ac:picMkLst>
        </pc:picChg>
        <pc:picChg chg="add mod">
          <ac:chgData name="Ju Seong Han" userId="9a3832e011e533d0" providerId="LiveId" clId="{1BA0CA6B-73DC-4940-8579-49A52DD26999}" dt="2023-07-19T07:22:43.948" v="2410" actId="571"/>
          <ac:picMkLst>
            <pc:docMk/>
            <pc:sldMk cId="226959874" sldId="481"/>
            <ac:picMk id="25605" creationId="{6977A060-EA9C-5896-C21F-61C91878CCF3}"/>
          </ac:picMkLst>
        </pc:picChg>
        <pc:picChg chg="add mod">
          <ac:chgData name="Ju Seong Han" userId="9a3832e011e533d0" providerId="LiveId" clId="{1BA0CA6B-73DC-4940-8579-49A52DD26999}" dt="2023-07-19T07:24:02.996" v="2431" actId="1076"/>
          <ac:picMkLst>
            <pc:docMk/>
            <pc:sldMk cId="226959874" sldId="481"/>
            <ac:picMk id="25608" creationId="{1095FFC2-AC70-C40B-2E35-853F8DEB9A4D}"/>
          </ac:picMkLst>
        </pc:picChg>
        <pc:picChg chg="add mod">
          <ac:chgData name="Ju Seong Han" userId="9a3832e011e533d0" providerId="LiveId" clId="{1BA0CA6B-73DC-4940-8579-49A52DD26999}" dt="2023-07-19T07:24:39.258" v="2436" actId="1076"/>
          <ac:picMkLst>
            <pc:docMk/>
            <pc:sldMk cId="226959874" sldId="481"/>
            <ac:picMk id="25610" creationId="{49E647FB-9F47-365D-28E0-AC50D94E288F}"/>
          </ac:picMkLst>
        </pc:picChg>
        <pc:cxnChg chg="add del mod">
          <ac:chgData name="Ju Seong Han" userId="9a3832e011e533d0" providerId="LiveId" clId="{1BA0CA6B-73DC-4940-8579-49A52DD26999}" dt="2023-07-19T07:06:25.575" v="2216" actId="478"/>
          <ac:cxnSpMkLst>
            <pc:docMk/>
            <pc:sldMk cId="226959874" sldId="481"/>
            <ac:cxnSpMk id="12" creationId="{FCA97D0E-8130-88BA-E48D-70B9DB80B6F4}"/>
          </ac:cxnSpMkLst>
        </pc:cxnChg>
        <pc:cxnChg chg="add del mod">
          <ac:chgData name="Ju Seong Han" userId="9a3832e011e533d0" providerId="LiveId" clId="{1BA0CA6B-73DC-4940-8579-49A52DD26999}" dt="2023-07-19T07:08:01.932" v="2226" actId="478"/>
          <ac:cxnSpMkLst>
            <pc:docMk/>
            <pc:sldMk cId="226959874" sldId="481"/>
            <ac:cxnSpMk id="18" creationId="{3A1CA445-2B3A-1B4C-FE47-2E68E983160B}"/>
          </ac:cxnSpMkLst>
        </pc:cxnChg>
        <pc:cxnChg chg="add del mod">
          <ac:chgData name="Ju Seong Han" userId="9a3832e011e533d0" providerId="LiveId" clId="{1BA0CA6B-73DC-4940-8579-49A52DD26999}" dt="2023-07-19T07:08:01.932" v="2226" actId="478"/>
          <ac:cxnSpMkLst>
            <pc:docMk/>
            <pc:sldMk cId="226959874" sldId="481"/>
            <ac:cxnSpMk id="31" creationId="{6CCF9779-A54A-632B-19B7-4AA2642AF222}"/>
          </ac:cxnSpMkLst>
        </pc:cxnChg>
      </pc:sldChg>
      <pc:sldChg chg="addSp delSp modSp add mod">
        <pc:chgData name="Ju Seong Han" userId="9a3832e011e533d0" providerId="LiveId" clId="{1BA0CA6B-73DC-4940-8579-49A52DD26999}" dt="2023-07-19T07:30:31.969" v="2471" actId="1076"/>
        <pc:sldMkLst>
          <pc:docMk/>
          <pc:sldMk cId="2116156029" sldId="482"/>
        </pc:sldMkLst>
        <pc:spChg chg="del">
          <ac:chgData name="Ju Seong Han" userId="9a3832e011e533d0" providerId="LiveId" clId="{1BA0CA6B-73DC-4940-8579-49A52DD26999}" dt="2023-07-19T07:26:17.371" v="2452" actId="478"/>
          <ac:spMkLst>
            <pc:docMk/>
            <pc:sldMk cId="2116156029" sldId="482"/>
            <ac:spMk id="3" creationId="{9637F0BD-5BB1-42A7-B79D-518478754E08}"/>
          </ac:spMkLst>
        </pc:spChg>
        <pc:spChg chg="mod">
          <ac:chgData name="Ju Seong Han" userId="9a3832e011e533d0" providerId="LiveId" clId="{1BA0CA6B-73DC-4940-8579-49A52DD26999}" dt="2023-07-19T07:26:14.070" v="2451" actId="20577"/>
          <ac:spMkLst>
            <pc:docMk/>
            <pc:sldMk cId="2116156029" sldId="482"/>
            <ac:spMk id="8" creationId="{00000000-0000-0000-0000-000000000000}"/>
          </ac:spMkLst>
        </pc:spChg>
        <pc:spChg chg="del">
          <ac:chgData name="Ju Seong Han" userId="9a3832e011e533d0" providerId="LiveId" clId="{1BA0CA6B-73DC-4940-8579-49A52DD26999}" dt="2023-07-19T07:26:17.371" v="2452" actId="478"/>
          <ac:spMkLst>
            <pc:docMk/>
            <pc:sldMk cId="2116156029" sldId="482"/>
            <ac:spMk id="11" creationId="{6B614360-4DE3-450B-BC4E-FD9D0AEC65DC}"/>
          </ac:spMkLst>
        </pc:spChg>
        <pc:spChg chg="del">
          <ac:chgData name="Ju Seong Han" userId="9a3832e011e533d0" providerId="LiveId" clId="{1BA0CA6B-73DC-4940-8579-49A52DD26999}" dt="2023-07-19T07:26:17.371" v="2452" actId="478"/>
          <ac:spMkLst>
            <pc:docMk/>
            <pc:sldMk cId="2116156029" sldId="482"/>
            <ac:spMk id="12" creationId="{DC3F5EBA-23F6-461C-9F3E-E8317B62CC7F}"/>
          </ac:spMkLst>
        </pc:spChg>
        <pc:spChg chg="del">
          <ac:chgData name="Ju Seong Han" userId="9a3832e011e533d0" providerId="LiveId" clId="{1BA0CA6B-73DC-4940-8579-49A52DD26999}" dt="2023-07-19T07:26:17.371" v="2452" actId="478"/>
          <ac:spMkLst>
            <pc:docMk/>
            <pc:sldMk cId="2116156029" sldId="482"/>
            <ac:spMk id="13" creationId="{B8167CCC-3895-4CF0-AC58-53934038BB15}"/>
          </ac:spMkLst>
        </pc:spChg>
        <pc:spChg chg="del">
          <ac:chgData name="Ju Seong Han" userId="9a3832e011e533d0" providerId="LiveId" clId="{1BA0CA6B-73DC-4940-8579-49A52DD26999}" dt="2023-07-19T07:26:17.371" v="2452" actId="478"/>
          <ac:spMkLst>
            <pc:docMk/>
            <pc:sldMk cId="2116156029" sldId="482"/>
            <ac:spMk id="14" creationId="{04AA5AC4-A809-46A1-B51F-6E7CC3A00291}"/>
          </ac:spMkLst>
        </pc:spChg>
        <pc:picChg chg="del">
          <ac:chgData name="Ju Seong Han" userId="9a3832e011e533d0" providerId="LiveId" clId="{1BA0CA6B-73DC-4940-8579-49A52DD26999}" dt="2023-07-19T07:26:17.371" v="2452" actId="478"/>
          <ac:picMkLst>
            <pc:docMk/>
            <pc:sldMk cId="2116156029" sldId="482"/>
            <ac:picMk id="2" creationId="{38B1EEA3-CB7C-3F4F-B899-20CC57EBCCF5}"/>
          </ac:picMkLst>
        </pc:picChg>
        <pc:picChg chg="del">
          <ac:chgData name="Ju Seong Han" userId="9a3832e011e533d0" providerId="LiveId" clId="{1BA0CA6B-73DC-4940-8579-49A52DD26999}" dt="2023-07-19T07:26:17.371" v="2452" actId="478"/>
          <ac:picMkLst>
            <pc:docMk/>
            <pc:sldMk cId="2116156029" sldId="482"/>
            <ac:picMk id="4" creationId="{F57356F5-9D09-9C54-3571-D71E9C4AE710}"/>
          </ac:picMkLst>
        </pc:picChg>
        <pc:picChg chg="del">
          <ac:chgData name="Ju Seong Han" userId="9a3832e011e533d0" providerId="LiveId" clId="{1BA0CA6B-73DC-4940-8579-49A52DD26999}" dt="2023-07-19T07:26:17.371" v="2452" actId="478"/>
          <ac:picMkLst>
            <pc:docMk/>
            <pc:sldMk cId="2116156029" sldId="482"/>
            <ac:picMk id="5" creationId="{0C5B86A6-E749-20AC-004D-A31ABD30463D}"/>
          </ac:picMkLst>
        </pc:picChg>
        <pc:picChg chg="del">
          <ac:chgData name="Ju Seong Han" userId="9a3832e011e533d0" providerId="LiveId" clId="{1BA0CA6B-73DC-4940-8579-49A52DD26999}" dt="2023-07-19T07:26:17.371" v="2452" actId="478"/>
          <ac:picMkLst>
            <pc:docMk/>
            <pc:sldMk cId="2116156029" sldId="482"/>
            <ac:picMk id="9" creationId="{EFA9499F-4DC6-2042-DAB5-890961629885}"/>
          </ac:picMkLst>
        </pc:picChg>
        <pc:picChg chg="add mod">
          <ac:chgData name="Ju Seong Han" userId="9a3832e011e533d0" providerId="LiveId" clId="{1BA0CA6B-73DC-4940-8579-49A52DD26999}" dt="2023-07-19T07:27:10.265" v="2454" actId="1076"/>
          <ac:picMkLst>
            <pc:docMk/>
            <pc:sldMk cId="2116156029" sldId="482"/>
            <ac:picMk id="15" creationId="{0CE60938-16BB-E768-C3C2-4689ABBF660C}"/>
          </ac:picMkLst>
        </pc:picChg>
        <pc:picChg chg="add del mod">
          <ac:chgData name="Ju Seong Han" userId="9a3832e011e533d0" providerId="LiveId" clId="{1BA0CA6B-73DC-4940-8579-49A52DD26999}" dt="2023-07-19T07:28:40.006" v="2459" actId="478"/>
          <ac:picMkLst>
            <pc:docMk/>
            <pc:sldMk cId="2116156029" sldId="482"/>
            <ac:picMk id="17" creationId="{7EB589CC-8F33-3FC5-0EDB-EC7A970EB067}"/>
          </ac:picMkLst>
        </pc:picChg>
        <pc:picChg chg="add mod">
          <ac:chgData name="Ju Seong Han" userId="9a3832e011e533d0" providerId="LiveId" clId="{1BA0CA6B-73DC-4940-8579-49A52DD26999}" dt="2023-07-19T07:28:42.616" v="2460" actId="1076"/>
          <ac:picMkLst>
            <pc:docMk/>
            <pc:sldMk cId="2116156029" sldId="482"/>
            <ac:picMk id="19" creationId="{63080504-8F7B-9F3E-9A53-127B9432003B}"/>
          </ac:picMkLst>
        </pc:picChg>
        <pc:picChg chg="add mod">
          <ac:chgData name="Ju Seong Han" userId="9a3832e011e533d0" providerId="LiveId" clId="{1BA0CA6B-73DC-4940-8579-49A52DD26999}" dt="2023-07-19T07:30:26.915" v="2469" actId="1076"/>
          <ac:picMkLst>
            <pc:docMk/>
            <pc:sldMk cId="2116156029" sldId="482"/>
            <ac:picMk id="21" creationId="{FDFAB7B0-F226-AB60-2AA6-02734E045805}"/>
          </ac:picMkLst>
        </pc:picChg>
        <pc:picChg chg="add mod">
          <ac:chgData name="Ju Seong Han" userId="9a3832e011e533d0" providerId="LiveId" clId="{1BA0CA6B-73DC-4940-8579-49A52DD26999}" dt="2023-07-19T07:30:29.481" v="2470" actId="1076"/>
          <ac:picMkLst>
            <pc:docMk/>
            <pc:sldMk cId="2116156029" sldId="482"/>
            <ac:picMk id="23" creationId="{62DE07B1-8BEE-EA26-6636-C2387251C756}"/>
          </ac:picMkLst>
        </pc:picChg>
        <pc:picChg chg="add mod">
          <ac:chgData name="Ju Seong Han" userId="9a3832e011e533d0" providerId="LiveId" clId="{1BA0CA6B-73DC-4940-8579-49A52DD26999}" dt="2023-07-19T07:30:31.969" v="2471" actId="1076"/>
          <ac:picMkLst>
            <pc:docMk/>
            <pc:sldMk cId="2116156029" sldId="482"/>
            <ac:picMk id="25" creationId="{86E3A97E-0C8A-2E46-452E-6907B9D1A601}"/>
          </ac:picMkLst>
        </pc:picChg>
      </pc:sldChg>
      <pc:sldChg chg="delSp modSp add mod">
        <pc:chgData name="Ju Seong Han" userId="9a3832e011e533d0" providerId="LiveId" clId="{1BA0CA6B-73DC-4940-8579-49A52DD26999}" dt="2023-07-19T07:54:25.417" v="2483" actId="1076"/>
        <pc:sldMkLst>
          <pc:docMk/>
          <pc:sldMk cId="963461650" sldId="483"/>
        </pc:sldMkLst>
        <pc:spChg chg="del">
          <ac:chgData name="Ju Seong Han" userId="9a3832e011e533d0" providerId="LiveId" clId="{1BA0CA6B-73DC-4940-8579-49A52DD26999}" dt="2023-07-19T07:40:40.224" v="2478" actId="478"/>
          <ac:spMkLst>
            <pc:docMk/>
            <pc:sldMk cId="963461650" sldId="483"/>
            <ac:spMk id="2" creationId="{38A75F01-B1B6-1236-094F-2672047280C2}"/>
          </ac:spMkLst>
        </pc:spChg>
        <pc:spChg chg="mod">
          <ac:chgData name="Ju Seong Han" userId="9a3832e011e533d0" providerId="LiveId" clId="{1BA0CA6B-73DC-4940-8579-49A52DD26999}" dt="2023-07-19T07:54:25.417" v="2483" actId="1076"/>
          <ac:spMkLst>
            <pc:docMk/>
            <pc:sldMk cId="963461650" sldId="483"/>
            <ac:spMk id="8" creationId="{00000000-0000-0000-0000-000000000000}"/>
          </ac:spMkLst>
        </pc:spChg>
      </pc:sldChg>
      <pc:sldChg chg="addSp delSp modSp add mod">
        <pc:chgData name="Ju Seong Han" userId="9a3832e011e533d0" providerId="LiveId" clId="{1BA0CA6B-73DC-4940-8579-49A52DD26999}" dt="2023-07-19T12:38:24.486" v="2618" actId="1076"/>
        <pc:sldMkLst>
          <pc:docMk/>
          <pc:sldMk cId="1236985258" sldId="484"/>
        </pc:sldMkLst>
        <pc:spChg chg="mod">
          <ac:chgData name="Ju Seong Han" userId="9a3832e011e533d0" providerId="LiveId" clId="{1BA0CA6B-73DC-4940-8579-49A52DD26999}" dt="2023-07-19T12:37:44.182" v="2585" actId="1076"/>
          <ac:spMkLst>
            <pc:docMk/>
            <pc:sldMk cId="1236985258" sldId="484"/>
            <ac:spMk id="4" creationId="{863CD4E0-D358-8913-E63F-4DBB893E1B46}"/>
          </ac:spMkLst>
        </pc:spChg>
        <pc:spChg chg="add del mod">
          <ac:chgData name="Ju Seong Han" userId="9a3832e011e533d0" providerId="LiveId" clId="{1BA0CA6B-73DC-4940-8579-49A52DD26999}" dt="2023-07-19T12:37:23.033" v="2582" actId="478"/>
          <ac:spMkLst>
            <pc:docMk/>
            <pc:sldMk cId="1236985258" sldId="484"/>
            <ac:spMk id="13" creationId="{0B05A004-6D5E-A7D5-4ABB-01DEFF265577}"/>
          </ac:spMkLst>
        </pc:spChg>
        <pc:spChg chg="mod">
          <ac:chgData name="Ju Seong Han" userId="9a3832e011e533d0" providerId="LiveId" clId="{1BA0CA6B-73DC-4940-8579-49A52DD26999}" dt="2023-07-19T12:37:24.589" v="2583" actId="6549"/>
          <ac:spMkLst>
            <pc:docMk/>
            <pc:sldMk cId="1236985258" sldId="484"/>
            <ac:spMk id="26" creationId="{3914BB5C-B862-4CFF-F205-C860B0109594}"/>
          </ac:spMkLst>
        </pc:spChg>
        <pc:spChg chg="mod">
          <ac:chgData name="Ju Seong Han" userId="9a3832e011e533d0" providerId="LiveId" clId="{1BA0CA6B-73DC-4940-8579-49A52DD26999}" dt="2023-07-19T12:37:47.381" v="2612" actId="1037"/>
          <ac:spMkLst>
            <pc:docMk/>
            <pc:sldMk cId="1236985258" sldId="484"/>
            <ac:spMk id="28" creationId="{5473B634-72A3-15CD-1C24-BB86A1BF5FEF}"/>
          </ac:spMkLst>
        </pc:spChg>
        <pc:spChg chg="mod">
          <ac:chgData name="Ju Seong Han" userId="9a3832e011e533d0" providerId="LiveId" clId="{1BA0CA6B-73DC-4940-8579-49A52DD26999}" dt="2023-07-19T12:23:44.144" v="2502" actId="14100"/>
          <ac:spMkLst>
            <pc:docMk/>
            <pc:sldMk cId="1236985258" sldId="484"/>
            <ac:spMk id="35" creationId="{FD1C5FEA-C3AA-D459-2021-E9A59892FF57}"/>
          </ac:spMkLst>
        </pc:spChg>
        <pc:spChg chg="mod">
          <ac:chgData name="Ju Seong Han" userId="9a3832e011e533d0" providerId="LiveId" clId="{1BA0CA6B-73DC-4940-8579-49A52DD26999}" dt="2023-07-19T12:25:58.369" v="2556" actId="14100"/>
          <ac:spMkLst>
            <pc:docMk/>
            <pc:sldMk cId="1236985258" sldId="484"/>
            <ac:spMk id="46" creationId="{5217985E-1C10-FE9F-2E6C-8EF539572AD6}"/>
          </ac:spMkLst>
        </pc:spChg>
        <pc:spChg chg="mod">
          <ac:chgData name="Ju Seong Han" userId="9a3832e011e533d0" providerId="LiveId" clId="{1BA0CA6B-73DC-4940-8579-49A52DD26999}" dt="2023-07-19T12:23:55.973" v="2514" actId="14100"/>
          <ac:spMkLst>
            <pc:docMk/>
            <pc:sldMk cId="1236985258" sldId="484"/>
            <ac:spMk id="51" creationId="{AAE1038B-D19A-32C4-D608-952B66F9343E}"/>
          </ac:spMkLst>
        </pc:spChg>
        <pc:spChg chg="mod">
          <ac:chgData name="Ju Seong Han" userId="9a3832e011e533d0" providerId="LiveId" clId="{1BA0CA6B-73DC-4940-8579-49A52DD26999}" dt="2023-07-19T12:22:43.385" v="2494" actId="1076"/>
          <ac:spMkLst>
            <pc:docMk/>
            <pc:sldMk cId="1236985258" sldId="484"/>
            <ac:spMk id="54" creationId="{9C763A17-F80D-8106-FCC6-6BC039448A93}"/>
          </ac:spMkLst>
        </pc:spChg>
        <pc:spChg chg="mod">
          <ac:chgData name="Ju Seong Han" userId="9a3832e011e533d0" providerId="LiveId" clId="{1BA0CA6B-73DC-4940-8579-49A52DD26999}" dt="2023-07-19T12:38:02.871" v="2617" actId="1076"/>
          <ac:spMkLst>
            <pc:docMk/>
            <pc:sldMk cId="1236985258" sldId="484"/>
            <ac:spMk id="56" creationId="{59D39051-045E-B18F-C27A-88A77CC9188E}"/>
          </ac:spMkLst>
        </pc:spChg>
        <pc:spChg chg="mod">
          <ac:chgData name="Ju Seong Han" userId="9a3832e011e533d0" providerId="LiveId" clId="{1BA0CA6B-73DC-4940-8579-49A52DD26999}" dt="2023-07-19T12:22:37.407" v="2493" actId="14100"/>
          <ac:spMkLst>
            <pc:docMk/>
            <pc:sldMk cId="1236985258" sldId="484"/>
            <ac:spMk id="62" creationId="{DC8D2F8E-B7D8-3A72-8DE1-114FF92C1BAE}"/>
          </ac:spMkLst>
        </pc:spChg>
        <pc:spChg chg="mod">
          <ac:chgData name="Ju Seong Han" userId="9a3832e011e533d0" providerId="LiveId" clId="{1BA0CA6B-73DC-4940-8579-49A52DD26999}" dt="2023-07-19T12:37:59.913" v="2616" actId="14100"/>
          <ac:spMkLst>
            <pc:docMk/>
            <pc:sldMk cId="1236985258" sldId="484"/>
            <ac:spMk id="63" creationId="{B404DBC5-9D1B-B089-8E7D-6D395C676B4D}"/>
          </ac:spMkLst>
        </pc:spChg>
        <pc:spChg chg="mod">
          <ac:chgData name="Ju Seong Han" userId="9a3832e011e533d0" providerId="LiveId" clId="{1BA0CA6B-73DC-4940-8579-49A52DD26999}" dt="2023-07-19T12:37:52.617" v="2614" actId="1076"/>
          <ac:spMkLst>
            <pc:docMk/>
            <pc:sldMk cId="1236985258" sldId="484"/>
            <ac:spMk id="25611" creationId="{2FB81C57-4988-9E63-66EC-49E32C446F71}"/>
          </ac:spMkLst>
        </pc:spChg>
        <pc:picChg chg="mod">
          <ac:chgData name="Ju Seong Han" userId="9a3832e011e533d0" providerId="LiveId" clId="{1BA0CA6B-73DC-4940-8579-49A52DD26999}" dt="2023-07-19T12:37:44.182" v="2585" actId="1076"/>
          <ac:picMkLst>
            <pc:docMk/>
            <pc:sldMk cId="1236985258" sldId="484"/>
            <ac:picMk id="3" creationId="{81511A0E-42DF-7AD8-950D-ED724C38EF29}"/>
          </ac:picMkLst>
        </pc:picChg>
        <pc:picChg chg="add mod">
          <ac:chgData name="Ju Seong Han" userId="9a3832e011e533d0" providerId="LiveId" clId="{1BA0CA6B-73DC-4940-8579-49A52DD26999}" dt="2023-07-19T12:26:26.880" v="2569" actId="1076"/>
          <ac:picMkLst>
            <pc:docMk/>
            <pc:sldMk cId="1236985258" sldId="484"/>
            <ac:picMk id="5" creationId="{1828DD44-44B7-6D5C-36E6-A560F54734F2}"/>
          </ac:picMkLst>
        </pc:picChg>
        <pc:picChg chg="add del mod">
          <ac:chgData name="Ju Seong Han" userId="9a3832e011e533d0" providerId="LiveId" clId="{1BA0CA6B-73DC-4940-8579-49A52DD26999}" dt="2023-07-19T12:25:10.410" v="2535" actId="21"/>
          <ac:picMkLst>
            <pc:docMk/>
            <pc:sldMk cId="1236985258" sldId="484"/>
            <ac:picMk id="9" creationId="{5B98FC3A-309A-184F-D76D-9A0511CC2E93}"/>
          </ac:picMkLst>
        </pc:picChg>
        <pc:picChg chg="add mod ord">
          <ac:chgData name="Ju Seong Han" userId="9a3832e011e533d0" providerId="LiveId" clId="{1BA0CA6B-73DC-4940-8579-49A52DD26999}" dt="2023-07-19T12:26:29.477" v="2570" actId="1076"/>
          <ac:picMkLst>
            <pc:docMk/>
            <pc:sldMk cId="1236985258" sldId="484"/>
            <ac:picMk id="11" creationId="{E90CAFAF-C163-6D94-04D3-8C2131842221}"/>
          </ac:picMkLst>
        </pc:picChg>
        <pc:picChg chg="mod">
          <ac:chgData name="Ju Seong Han" userId="9a3832e011e533d0" providerId="LiveId" clId="{1BA0CA6B-73DC-4940-8579-49A52DD26999}" dt="2023-07-19T12:23:51.544" v="2513" actId="1036"/>
          <ac:picMkLst>
            <pc:docMk/>
            <pc:sldMk cId="1236985258" sldId="484"/>
            <ac:picMk id="25" creationId="{5F01E9D7-4619-C4EE-8633-9F97ACCDD42A}"/>
          </ac:picMkLst>
        </pc:picChg>
        <pc:picChg chg="mod">
          <ac:chgData name="Ju Seong Han" userId="9a3832e011e533d0" providerId="LiveId" clId="{1BA0CA6B-73DC-4940-8579-49A52DD26999}" dt="2023-07-19T12:37:47.381" v="2612" actId="1037"/>
          <ac:picMkLst>
            <pc:docMk/>
            <pc:sldMk cId="1236985258" sldId="484"/>
            <ac:picMk id="27" creationId="{5B9F92BB-B0CD-B78A-5820-B3A86810D7C7}"/>
          </ac:picMkLst>
        </pc:picChg>
        <pc:picChg chg="mod">
          <ac:chgData name="Ju Seong Han" userId="9a3832e011e533d0" providerId="LiveId" clId="{1BA0CA6B-73DC-4940-8579-49A52DD26999}" dt="2023-07-19T12:26:37.520" v="2572" actId="1076"/>
          <ac:picMkLst>
            <pc:docMk/>
            <pc:sldMk cId="1236985258" sldId="484"/>
            <ac:picMk id="42" creationId="{F3E72FCB-CF38-BB5B-41A8-7D6049E89F5C}"/>
          </ac:picMkLst>
        </pc:picChg>
        <pc:picChg chg="mod">
          <ac:chgData name="Ju Seong Han" userId="9a3832e011e533d0" providerId="LiveId" clId="{1BA0CA6B-73DC-4940-8579-49A52DD26999}" dt="2023-07-19T12:26:35.502" v="2571" actId="1076"/>
          <ac:picMkLst>
            <pc:docMk/>
            <pc:sldMk cId="1236985258" sldId="484"/>
            <ac:picMk id="48" creationId="{93A4944A-9E81-6F4A-8EEC-46EFEAD6A346}"/>
          </ac:picMkLst>
        </pc:picChg>
        <pc:picChg chg="mod">
          <ac:chgData name="Ju Seong Han" userId="9a3832e011e533d0" providerId="LiveId" clId="{1BA0CA6B-73DC-4940-8579-49A52DD26999}" dt="2023-07-19T12:22:43.385" v="2494" actId="1076"/>
          <ac:picMkLst>
            <pc:docMk/>
            <pc:sldMk cId="1236985258" sldId="484"/>
            <ac:picMk id="53" creationId="{ED6F33E9-D4BB-EE8D-9952-AFF481832EDD}"/>
          </ac:picMkLst>
        </pc:picChg>
        <pc:picChg chg="mod">
          <ac:chgData name="Ju Seong Han" userId="9a3832e011e533d0" providerId="LiveId" clId="{1BA0CA6B-73DC-4940-8579-49A52DD26999}" dt="2023-07-19T12:38:02.871" v="2617" actId="1076"/>
          <ac:picMkLst>
            <pc:docMk/>
            <pc:sldMk cId="1236985258" sldId="484"/>
            <ac:picMk id="55" creationId="{5ACCF835-85E2-174D-9FD9-77497AF3ECFD}"/>
          </ac:picMkLst>
        </pc:picChg>
        <pc:picChg chg="mod">
          <ac:chgData name="Ju Seong Han" userId="9a3832e011e533d0" providerId="LiveId" clId="{1BA0CA6B-73DC-4940-8579-49A52DD26999}" dt="2023-07-19T12:38:24.486" v="2618" actId="1076"/>
          <ac:picMkLst>
            <pc:docMk/>
            <pc:sldMk cId="1236985258" sldId="484"/>
            <ac:picMk id="61" creationId="{15610BFC-84B7-0934-BB31-C930EAE1C5E3}"/>
          </ac:picMkLst>
        </pc:picChg>
        <pc:picChg chg="mod">
          <ac:chgData name="Ju Seong Han" userId="9a3832e011e533d0" providerId="LiveId" clId="{1BA0CA6B-73DC-4940-8579-49A52DD26999}" dt="2023-07-19T12:37:55.728" v="2615" actId="1076"/>
          <ac:picMkLst>
            <pc:docMk/>
            <pc:sldMk cId="1236985258" sldId="484"/>
            <ac:picMk id="25601" creationId="{46FE294C-06BA-1604-6B5D-CA82BBA6DE07}"/>
          </ac:picMkLst>
        </pc:picChg>
        <pc:picChg chg="mod ord">
          <ac:chgData name="Ju Seong Han" userId="9a3832e011e533d0" providerId="LiveId" clId="{1BA0CA6B-73DC-4940-8579-49A52DD26999}" dt="2023-07-19T12:24:44.738" v="2526" actId="1076"/>
          <ac:picMkLst>
            <pc:docMk/>
            <pc:sldMk cId="1236985258" sldId="484"/>
            <ac:picMk id="25608" creationId="{1095FFC2-AC70-C40B-2E35-853F8DEB9A4D}"/>
          </ac:picMkLst>
        </pc:picChg>
        <pc:picChg chg="mod ord">
          <ac:chgData name="Ju Seong Han" userId="9a3832e011e533d0" providerId="LiveId" clId="{1BA0CA6B-73DC-4940-8579-49A52DD26999}" dt="2023-07-19T12:25:06.183" v="2533" actId="1076"/>
          <ac:picMkLst>
            <pc:docMk/>
            <pc:sldMk cId="1236985258" sldId="484"/>
            <ac:picMk id="25610" creationId="{49E647FB-9F47-365D-28E0-AC50D94E288F}"/>
          </ac:picMkLst>
        </pc:picChg>
      </pc:sldChg>
      <pc:sldChg chg="addSp delSp modSp add mod">
        <pc:chgData name="Ju Seong Han" userId="9a3832e011e533d0" providerId="LiveId" clId="{1BA0CA6B-73DC-4940-8579-49A52DD26999}" dt="2023-07-20T03:13:30.742" v="2723" actId="14100"/>
        <pc:sldMkLst>
          <pc:docMk/>
          <pc:sldMk cId="1243500940" sldId="485"/>
        </pc:sldMkLst>
        <pc:spChg chg="del">
          <ac:chgData name="Ju Seong Han" userId="9a3832e011e533d0" providerId="LiveId" clId="{1BA0CA6B-73DC-4940-8579-49A52DD26999}" dt="2023-07-20T03:03:45.971" v="2705" actId="478"/>
          <ac:spMkLst>
            <pc:docMk/>
            <pc:sldMk cId="1243500940" sldId="485"/>
            <ac:spMk id="4" creationId="{863CD4E0-D358-8913-E63F-4DBB893E1B46}"/>
          </ac:spMkLst>
        </pc:spChg>
        <pc:spChg chg="add del">
          <ac:chgData name="Ju Seong Han" userId="9a3832e011e533d0" providerId="LiveId" clId="{1BA0CA6B-73DC-4940-8579-49A52DD26999}" dt="2023-07-20T03:04:30.892" v="2716" actId="22"/>
          <ac:spMkLst>
            <pc:docMk/>
            <pc:sldMk cId="1243500940" sldId="485"/>
            <ac:spMk id="8" creationId="{38189E0F-1AB0-AFDE-A809-BF9328A5FE09}"/>
          </ac:spMkLst>
        </pc:spChg>
        <pc:spChg chg="add mod">
          <ac:chgData name="Ju Seong Han" userId="9a3832e011e533d0" providerId="LiveId" clId="{1BA0CA6B-73DC-4940-8579-49A52DD26999}" dt="2023-07-20T03:12:31.170" v="2722" actId="1076"/>
          <ac:spMkLst>
            <pc:docMk/>
            <pc:sldMk cId="1243500940" sldId="485"/>
            <ac:spMk id="12" creationId="{2F4A971D-2516-D1F9-2B68-50A592314F40}"/>
          </ac:spMkLst>
        </pc:spChg>
        <pc:spChg chg="del">
          <ac:chgData name="Ju Seong Han" userId="9a3832e011e533d0" providerId="LiveId" clId="{1BA0CA6B-73DC-4940-8579-49A52DD26999}" dt="2023-07-20T03:03:45.971" v="2705" actId="478"/>
          <ac:spMkLst>
            <pc:docMk/>
            <pc:sldMk cId="1243500940" sldId="485"/>
            <ac:spMk id="26" creationId="{3914BB5C-B862-4CFF-F205-C860B0109594}"/>
          </ac:spMkLst>
        </pc:spChg>
        <pc:spChg chg="del">
          <ac:chgData name="Ju Seong Han" userId="9a3832e011e533d0" providerId="LiveId" clId="{1BA0CA6B-73DC-4940-8579-49A52DD26999}" dt="2023-07-20T03:03:45.971" v="2705" actId="478"/>
          <ac:spMkLst>
            <pc:docMk/>
            <pc:sldMk cId="1243500940" sldId="485"/>
            <ac:spMk id="28" creationId="{5473B634-72A3-15CD-1C24-BB86A1BF5FEF}"/>
          </ac:spMkLst>
        </pc:spChg>
        <pc:spChg chg="del">
          <ac:chgData name="Ju Seong Han" userId="9a3832e011e533d0" providerId="LiveId" clId="{1BA0CA6B-73DC-4940-8579-49A52DD26999}" dt="2023-07-20T03:03:45.971" v="2705" actId="478"/>
          <ac:spMkLst>
            <pc:docMk/>
            <pc:sldMk cId="1243500940" sldId="485"/>
            <ac:spMk id="35" creationId="{FD1C5FEA-C3AA-D459-2021-E9A59892FF57}"/>
          </ac:spMkLst>
        </pc:spChg>
        <pc:spChg chg="mod">
          <ac:chgData name="Ju Seong Han" userId="9a3832e011e533d0" providerId="LiveId" clId="{1BA0CA6B-73DC-4940-8579-49A52DD26999}" dt="2023-07-20T03:12:31.170" v="2722" actId="1076"/>
          <ac:spMkLst>
            <pc:docMk/>
            <pc:sldMk cId="1243500940" sldId="485"/>
            <ac:spMk id="46" creationId="{5217985E-1C10-FE9F-2E6C-8EF539572AD6}"/>
          </ac:spMkLst>
        </pc:spChg>
        <pc:spChg chg="del">
          <ac:chgData name="Ju Seong Han" userId="9a3832e011e533d0" providerId="LiveId" clId="{1BA0CA6B-73DC-4940-8579-49A52DD26999}" dt="2023-07-20T03:03:45.971" v="2705" actId="478"/>
          <ac:spMkLst>
            <pc:docMk/>
            <pc:sldMk cId="1243500940" sldId="485"/>
            <ac:spMk id="51" creationId="{AAE1038B-D19A-32C4-D608-952B66F9343E}"/>
          </ac:spMkLst>
        </pc:spChg>
        <pc:spChg chg="del">
          <ac:chgData name="Ju Seong Han" userId="9a3832e011e533d0" providerId="LiveId" clId="{1BA0CA6B-73DC-4940-8579-49A52DD26999}" dt="2023-07-20T03:03:45.971" v="2705" actId="478"/>
          <ac:spMkLst>
            <pc:docMk/>
            <pc:sldMk cId="1243500940" sldId="485"/>
            <ac:spMk id="52" creationId="{B1425194-80E6-2E37-4071-B2A362764824}"/>
          </ac:spMkLst>
        </pc:spChg>
        <pc:spChg chg="del">
          <ac:chgData name="Ju Seong Han" userId="9a3832e011e533d0" providerId="LiveId" clId="{1BA0CA6B-73DC-4940-8579-49A52DD26999}" dt="2023-07-20T03:03:45.971" v="2705" actId="478"/>
          <ac:spMkLst>
            <pc:docMk/>
            <pc:sldMk cId="1243500940" sldId="485"/>
            <ac:spMk id="54" creationId="{9C763A17-F80D-8106-FCC6-6BC039448A93}"/>
          </ac:spMkLst>
        </pc:spChg>
        <pc:spChg chg="del">
          <ac:chgData name="Ju Seong Han" userId="9a3832e011e533d0" providerId="LiveId" clId="{1BA0CA6B-73DC-4940-8579-49A52DD26999}" dt="2023-07-20T03:03:45.971" v="2705" actId="478"/>
          <ac:spMkLst>
            <pc:docMk/>
            <pc:sldMk cId="1243500940" sldId="485"/>
            <ac:spMk id="56" creationId="{59D39051-045E-B18F-C27A-88A77CC9188E}"/>
          </ac:spMkLst>
        </pc:spChg>
        <pc:spChg chg="del">
          <ac:chgData name="Ju Seong Han" userId="9a3832e011e533d0" providerId="LiveId" clId="{1BA0CA6B-73DC-4940-8579-49A52DD26999}" dt="2023-07-20T03:03:45.971" v="2705" actId="478"/>
          <ac:spMkLst>
            <pc:docMk/>
            <pc:sldMk cId="1243500940" sldId="485"/>
            <ac:spMk id="62" creationId="{DC8D2F8E-B7D8-3A72-8DE1-114FF92C1BAE}"/>
          </ac:spMkLst>
        </pc:spChg>
        <pc:spChg chg="del">
          <ac:chgData name="Ju Seong Han" userId="9a3832e011e533d0" providerId="LiveId" clId="{1BA0CA6B-73DC-4940-8579-49A52DD26999}" dt="2023-07-20T03:03:45.971" v="2705" actId="478"/>
          <ac:spMkLst>
            <pc:docMk/>
            <pc:sldMk cId="1243500940" sldId="485"/>
            <ac:spMk id="63" creationId="{B404DBC5-9D1B-B089-8E7D-6D395C676B4D}"/>
          </ac:spMkLst>
        </pc:spChg>
        <pc:spChg chg="del">
          <ac:chgData name="Ju Seong Han" userId="9a3832e011e533d0" providerId="LiveId" clId="{1BA0CA6B-73DC-4940-8579-49A52DD26999}" dt="2023-07-20T03:03:45.971" v="2705" actId="478"/>
          <ac:spMkLst>
            <pc:docMk/>
            <pc:sldMk cId="1243500940" sldId="485"/>
            <ac:spMk id="25611" creationId="{2FB81C57-4988-9E63-66EC-49E32C446F71}"/>
          </ac:spMkLst>
        </pc:sp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3" creationId="{81511A0E-42DF-7AD8-950D-ED724C38EF29}"/>
          </ac:picMkLst>
        </pc:picChg>
        <pc:picChg chg="mod">
          <ac:chgData name="Ju Seong Han" userId="9a3832e011e533d0" providerId="LiveId" clId="{1BA0CA6B-73DC-4940-8579-49A52DD26999}" dt="2023-07-20T03:12:31.170" v="2722" actId="1076"/>
          <ac:picMkLst>
            <pc:docMk/>
            <pc:sldMk cId="1243500940" sldId="485"/>
            <ac:picMk id="5" creationId="{1828DD44-44B7-6D5C-36E6-A560F54734F2}"/>
          </ac:picMkLst>
        </pc:picChg>
        <pc:picChg chg="mod">
          <ac:chgData name="Ju Seong Han" userId="9a3832e011e533d0" providerId="LiveId" clId="{1BA0CA6B-73DC-4940-8579-49A52DD26999}" dt="2023-07-20T03:13:30.742" v="2723" actId="14100"/>
          <ac:picMkLst>
            <pc:docMk/>
            <pc:sldMk cId="1243500940" sldId="485"/>
            <ac:picMk id="11" creationId="{E90CAFAF-C163-6D94-04D3-8C2131842221}"/>
          </ac:picMkLst>
        </pc:pic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25" creationId="{5F01E9D7-4619-C4EE-8633-9F97ACCDD42A}"/>
          </ac:picMkLst>
        </pc:pic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27" creationId="{5B9F92BB-B0CD-B78A-5820-B3A86810D7C7}"/>
          </ac:picMkLst>
        </pc:pic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42" creationId="{F3E72FCB-CF38-BB5B-41A8-7D6049E89F5C}"/>
          </ac:picMkLst>
        </pc:pic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48" creationId="{93A4944A-9E81-6F4A-8EEC-46EFEAD6A346}"/>
          </ac:picMkLst>
        </pc:pic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50" creationId="{8B4E154A-425A-B98C-D1FE-A40AAE5858E7}"/>
          </ac:picMkLst>
        </pc:pic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53" creationId="{ED6F33E9-D4BB-EE8D-9952-AFF481832EDD}"/>
          </ac:picMkLst>
        </pc:pic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55" creationId="{5ACCF835-85E2-174D-9FD9-77497AF3ECFD}"/>
          </ac:picMkLst>
        </pc:pic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61" creationId="{15610BFC-84B7-0934-BB31-C930EAE1C5E3}"/>
          </ac:picMkLst>
        </pc:pic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25601" creationId="{46FE294C-06BA-1604-6B5D-CA82BBA6DE07}"/>
          </ac:picMkLst>
        </pc:pic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25608" creationId="{1095FFC2-AC70-C40B-2E35-853F8DEB9A4D}"/>
          </ac:picMkLst>
        </pc:picChg>
        <pc:picChg chg="del">
          <ac:chgData name="Ju Seong Han" userId="9a3832e011e533d0" providerId="LiveId" clId="{1BA0CA6B-73DC-4940-8579-49A52DD26999}" dt="2023-07-20T03:03:45.971" v="2705" actId="478"/>
          <ac:picMkLst>
            <pc:docMk/>
            <pc:sldMk cId="1243500940" sldId="485"/>
            <ac:picMk id="25610" creationId="{49E647FB-9F47-365D-28E0-AC50D94E288F}"/>
          </ac:picMkLst>
        </pc:picChg>
      </pc:sldChg>
    </pc:docChg>
  </pc:docChgLst>
  <pc:docChgLst>
    <pc:chgData name="Ju Seong Han" userId="9a3832e011e533d0" providerId="LiveId" clId="{10690AEB-3A02-47AA-B4C1-E9F1402E10AB}"/>
    <pc:docChg chg="undo redo custSel addSld delSld modSld sldOrd">
      <pc:chgData name="Ju Seong Han" userId="9a3832e011e533d0" providerId="LiveId" clId="{10690AEB-3A02-47AA-B4C1-E9F1402E10AB}" dt="2019-07-11T14:28:19.632" v="3829" actId="2696"/>
      <pc:docMkLst>
        <pc:docMk/>
      </pc:docMkLst>
      <pc:sldChg chg="modSp">
        <pc:chgData name="Ju Seong Han" userId="9a3832e011e533d0" providerId="LiveId" clId="{10690AEB-3A02-47AA-B4C1-E9F1402E10AB}" dt="2019-07-11T14:23:32.825" v="3827" actId="1076"/>
        <pc:sldMkLst>
          <pc:docMk/>
          <pc:sldMk cId="2714077886" sldId="256"/>
        </pc:sldMkLst>
        <pc:spChg chg="mod">
          <ac:chgData name="Ju Seong Han" userId="9a3832e011e533d0" providerId="LiveId" clId="{10690AEB-3A02-47AA-B4C1-E9F1402E10AB}" dt="2019-07-11T14:23:32.825" v="3827" actId="1076"/>
          <ac:spMkLst>
            <pc:docMk/>
            <pc:sldMk cId="2714077886" sldId="256"/>
            <ac:spMk id="11" creationId="{00000000-0000-0000-0000-000000000000}"/>
          </ac:spMkLst>
        </pc:spChg>
      </pc:sldChg>
      <pc:sldChg chg="modSp">
        <pc:chgData name="Ju Seong Han" userId="9a3832e011e533d0" providerId="LiveId" clId="{10690AEB-3A02-47AA-B4C1-E9F1402E10AB}" dt="2019-07-03T07:29:00.435" v="14" actId="20577"/>
        <pc:sldMkLst>
          <pc:docMk/>
          <pc:sldMk cId="447924038" sldId="299"/>
        </pc:sldMkLst>
        <pc:spChg chg="mod">
          <ac:chgData name="Ju Seong Han" userId="9a3832e011e533d0" providerId="LiveId" clId="{10690AEB-3A02-47AA-B4C1-E9F1402E10AB}" dt="2019-07-03T07:29:00.435" v="14" actId="20577"/>
          <ac:spMkLst>
            <pc:docMk/>
            <pc:sldMk cId="447924038" sldId="299"/>
            <ac:spMk id="2" creationId="{00000000-0000-0000-0000-000000000000}"/>
          </ac:spMkLst>
        </pc:spChg>
      </pc:sldChg>
      <pc:sldChg chg="addSp delSp modSp">
        <pc:chgData name="Ju Seong Han" userId="9a3832e011e533d0" providerId="LiveId" clId="{10690AEB-3A02-47AA-B4C1-E9F1402E10AB}" dt="2019-07-03T07:28:42.557" v="8" actId="478"/>
        <pc:sldMkLst>
          <pc:docMk/>
          <pc:sldMk cId="447924038" sldId="304"/>
        </pc:sldMkLst>
        <pc:spChg chg="del mod">
          <ac:chgData name="Ju Seong Han" userId="9a3832e011e533d0" providerId="LiveId" clId="{10690AEB-3A02-47AA-B4C1-E9F1402E10AB}" dt="2019-07-03T07:28:39.671" v="6" actId="478"/>
          <ac:spMkLst>
            <pc:docMk/>
            <pc:sldMk cId="447924038" sldId="304"/>
            <ac:spMk id="2" creationId="{00000000-0000-0000-0000-000000000000}"/>
          </ac:spMkLst>
        </pc:spChg>
        <pc:spChg chg="add del mod">
          <ac:chgData name="Ju Seong Han" userId="9a3832e011e533d0" providerId="LiveId" clId="{10690AEB-3A02-47AA-B4C1-E9F1402E10AB}" dt="2019-07-03T07:28:42.557" v="8" actId="478"/>
          <ac:spMkLst>
            <pc:docMk/>
            <pc:sldMk cId="447924038" sldId="304"/>
            <ac:spMk id="4" creationId="{43100613-4949-4D09-9DB1-503B0796FCA7}"/>
          </ac:spMkLst>
        </pc:spChg>
        <pc:spChg chg="add">
          <ac:chgData name="Ju Seong Han" userId="9a3832e011e533d0" providerId="LiveId" clId="{10690AEB-3A02-47AA-B4C1-E9F1402E10AB}" dt="2019-07-03T07:28:39.905" v="7"/>
          <ac:spMkLst>
            <pc:docMk/>
            <pc:sldMk cId="447924038" sldId="304"/>
            <ac:spMk id="10" creationId="{DE68556C-BE9F-4038-9215-C511E48B3C80}"/>
          </ac:spMkLst>
        </pc:spChg>
      </pc:sldChg>
      <pc:sldChg chg="modSp">
        <pc:chgData name="Ju Seong Han" userId="9a3832e011e533d0" providerId="LiveId" clId="{10690AEB-3A02-47AA-B4C1-E9F1402E10AB}" dt="2019-07-06T11:58:08.288" v="3084"/>
        <pc:sldMkLst>
          <pc:docMk/>
          <pc:sldMk cId="2995261514" sldId="316"/>
        </pc:sldMkLst>
        <pc:spChg chg="mod">
          <ac:chgData name="Ju Seong Han" userId="9a3832e011e533d0" providerId="LiveId" clId="{10690AEB-3A02-47AA-B4C1-E9F1402E10AB}" dt="2019-07-06T11:58:08.288" v="3084"/>
          <ac:spMkLst>
            <pc:docMk/>
            <pc:sldMk cId="2995261514" sldId="316"/>
            <ac:spMk id="2" creationId="{00000000-0000-0000-0000-000000000000}"/>
          </ac:spMkLst>
        </pc:spChg>
      </pc:sldChg>
      <pc:sldChg chg="modSp">
        <pc:chgData name="Ju Seong Han" userId="9a3832e011e533d0" providerId="LiveId" clId="{10690AEB-3A02-47AA-B4C1-E9F1402E10AB}" dt="2019-07-03T23:57:08.718" v="1452" actId="20577"/>
        <pc:sldMkLst>
          <pc:docMk/>
          <pc:sldMk cId="3559383738" sldId="326"/>
        </pc:sldMkLst>
        <pc:spChg chg="mod">
          <ac:chgData name="Ju Seong Han" userId="9a3832e011e533d0" providerId="LiveId" clId="{10690AEB-3A02-47AA-B4C1-E9F1402E10AB}" dt="2019-07-03T23:57:08.718" v="1452" actId="20577"/>
          <ac:spMkLst>
            <pc:docMk/>
            <pc:sldMk cId="3559383738" sldId="326"/>
            <ac:spMk id="2" creationId="{00000000-0000-0000-0000-000000000000}"/>
          </ac:spMkLst>
        </pc:spChg>
      </pc:sldChg>
      <pc:sldChg chg="addSp delSp modSp">
        <pc:chgData name="Ju Seong Han" userId="9a3832e011e533d0" providerId="LiveId" clId="{10690AEB-3A02-47AA-B4C1-E9F1402E10AB}" dt="2019-07-04T14:24:32.912" v="2266"/>
        <pc:sldMkLst>
          <pc:docMk/>
          <pc:sldMk cId="331788098" sldId="330"/>
        </pc:sldMkLst>
        <pc:spChg chg="add del">
          <ac:chgData name="Ju Seong Han" userId="9a3832e011e533d0" providerId="LiveId" clId="{10690AEB-3A02-47AA-B4C1-E9F1402E10AB}" dt="2019-07-04T14:24:31.789" v="2264"/>
          <ac:spMkLst>
            <pc:docMk/>
            <pc:sldMk cId="331788098" sldId="330"/>
            <ac:spMk id="5" creationId="{10D74691-FA82-41CF-9598-3E3040E9B865}"/>
          </ac:spMkLst>
        </pc:spChg>
        <pc:spChg chg="mod">
          <ac:chgData name="Ju Seong Han" userId="9a3832e011e533d0" providerId="LiveId" clId="{10690AEB-3A02-47AA-B4C1-E9F1402E10AB}" dt="2019-07-04T14:24:32.912" v="2266"/>
          <ac:spMkLst>
            <pc:docMk/>
            <pc:sldMk cId="331788098" sldId="330"/>
            <ac:spMk id="8" creationId="{00000000-0000-0000-0000-000000000000}"/>
          </ac:spMkLst>
        </pc:spChg>
      </pc:sldChg>
      <pc:sldChg chg="modSp">
        <pc:chgData name="Ju Seong Han" userId="9a3832e011e533d0" providerId="LiveId" clId="{10690AEB-3A02-47AA-B4C1-E9F1402E10AB}" dt="2019-07-04T00:27:04.487" v="1654" actId="6549"/>
        <pc:sldMkLst>
          <pc:docMk/>
          <pc:sldMk cId="1192380636" sldId="340"/>
        </pc:sldMkLst>
        <pc:spChg chg="mod">
          <ac:chgData name="Ju Seong Han" userId="9a3832e011e533d0" providerId="LiveId" clId="{10690AEB-3A02-47AA-B4C1-E9F1402E10AB}" dt="2019-07-04T00:27:04.487" v="1654" actId="6549"/>
          <ac:spMkLst>
            <pc:docMk/>
            <pc:sldMk cId="1192380636" sldId="340"/>
            <ac:spMk id="2" creationId="{00000000-0000-0000-0000-000000000000}"/>
          </ac:spMkLst>
        </pc:spChg>
        <pc:spChg chg="mod">
          <ac:chgData name="Ju Seong Han" userId="9a3832e011e533d0" providerId="LiveId" clId="{10690AEB-3A02-47AA-B4C1-E9F1402E10AB}" dt="2019-07-03T07:29:32.836" v="22"/>
          <ac:spMkLst>
            <pc:docMk/>
            <pc:sldMk cId="1192380636" sldId="340"/>
            <ac:spMk id="8" creationId="{00000000-0000-0000-0000-000000000000}"/>
          </ac:spMkLst>
        </pc:spChg>
      </pc:sldChg>
      <pc:sldChg chg="modSp">
        <pc:chgData name="Ju Seong Han" userId="9a3832e011e533d0" providerId="LiveId" clId="{10690AEB-3A02-47AA-B4C1-E9F1402E10AB}" dt="2019-07-06T11:59:34.135" v="3125"/>
        <pc:sldMkLst>
          <pc:docMk/>
          <pc:sldMk cId="3831306884" sldId="343"/>
        </pc:sldMkLst>
        <pc:spChg chg="mod">
          <ac:chgData name="Ju Seong Han" userId="9a3832e011e533d0" providerId="LiveId" clId="{10690AEB-3A02-47AA-B4C1-E9F1402E10AB}" dt="2019-07-04T00:26:31.479" v="1626" actId="6549"/>
          <ac:spMkLst>
            <pc:docMk/>
            <pc:sldMk cId="3831306884" sldId="343"/>
            <ac:spMk id="3" creationId="{00000000-0000-0000-0000-000000000000}"/>
          </ac:spMkLst>
        </pc:spChg>
        <pc:spChg chg="mod">
          <ac:chgData name="Ju Seong Han" userId="9a3832e011e533d0" providerId="LiveId" clId="{10690AEB-3A02-47AA-B4C1-E9F1402E10AB}" dt="2019-07-06T11:59:34.135" v="3125"/>
          <ac:spMkLst>
            <pc:docMk/>
            <pc:sldMk cId="3831306884" sldId="343"/>
            <ac:spMk id="9" creationId="{00000000-0000-0000-0000-000000000000}"/>
          </ac:spMkLst>
        </pc:spChg>
      </pc:sldChg>
      <pc:sldChg chg="modSp">
        <pc:chgData name="Ju Seong Han" userId="9a3832e011e533d0" providerId="LiveId" clId="{10690AEB-3A02-47AA-B4C1-E9F1402E10AB}" dt="2019-07-04T00:26:16.806" v="1625" actId="20577"/>
        <pc:sldMkLst>
          <pc:docMk/>
          <pc:sldMk cId="1376780793" sldId="358"/>
        </pc:sldMkLst>
        <pc:spChg chg="mod">
          <ac:chgData name="Ju Seong Han" userId="9a3832e011e533d0" providerId="LiveId" clId="{10690AEB-3A02-47AA-B4C1-E9F1402E10AB}" dt="2019-07-04T00:26:16.806" v="1625" actId="20577"/>
          <ac:spMkLst>
            <pc:docMk/>
            <pc:sldMk cId="1376780793" sldId="358"/>
            <ac:spMk id="9" creationId="{00000000-0000-0000-0000-000000000000}"/>
          </ac:spMkLst>
        </pc:spChg>
      </pc:sldChg>
      <pc:sldChg chg="addSp delSp modSp">
        <pc:chgData name="Ju Seong Han" userId="9a3832e011e533d0" providerId="LiveId" clId="{10690AEB-3A02-47AA-B4C1-E9F1402E10AB}" dt="2019-07-05T04:49:43.763" v="2577" actId="1076"/>
        <pc:sldMkLst>
          <pc:docMk/>
          <pc:sldMk cId="4067441918" sldId="399"/>
        </pc:sldMkLst>
        <pc:spChg chg="mod">
          <ac:chgData name="Ju Seong Han" userId="9a3832e011e533d0" providerId="LiveId" clId="{10690AEB-3A02-47AA-B4C1-E9F1402E10AB}" dt="2019-07-04T01:02:54.658" v="2255" actId="6549"/>
          <ac:spMkLst>
            <pc:docMk/>
            <pc:sldMk cId="4067441918" sldId="399"/>
            <ac:spMk id="2" creationId="{00000000-0000-0000-0000-000000000000}"/>
          </ac:spMkLst>
        </pc:spChg>
        <pc:spChg chg="add mod">
          <ac:chgData name="Ju Seong Han" userId="9a3832e011e533d0" providerId="LiveId" clId="{10690AEB-3A02-47AA-B4C1-E9F1402E10AB}" dt="2019-07-05T04:47:42.667" v="2534" actId="1076"/>
          <ac:spMkLst>
            <pc:docMk/>
            <pc:sldMk cId="4067441918" sldId="399"/>
            <ac:spMk id="11" creationId="{F75C48AA-DFA2-4331-BDFB-6C7B956EE94F}"/>
          </ac:spMkLst>
        </pc:spChg>
        <pc:spChg chg="add mod">
          <ac:chgData name="Ju Seong Han" userId="9a3832e011e533d0" providerId="LiveId" clId="{10690AEB-3A02-47AA-B4C1-E9F1402E10AB}" dt="2019-07-05T04:49:27.116" v="2573" actId="1076"/>
          <ac:spMkLst>
            <pc:docMk/>
            <pc:sldMk cId="4067441918" sldId="399"/>
            <ac:spMk id="13" creationId="{D1526C88-2B4D-43A6-8ED8-6A17DC15F235}"/>
          </ac:spMkLst>
        </pc:spChg>
        <pc:picChg chg="mod">
          <ac:chgData name="Ju Seong Han" userId="9a3832e011e533d0" providerId="LiveId" clId="{10690AEB-3A02-47AA-B4C1-E9F1402E10AB}" dt="2019-07-05T04:46:39.164" v="2519" actId="14100"/>
          <ac:picMkLst>
            <pc:docMk/>
            <pc:sldMk cId="4067441918" sldId="399"/>
            <ac:picMk id="3" creationId="{55DBBD8F-8AC2-4844-8E1E-1071C6D73DE8}"/>
          </ac:picMkLst>
        </pc:picChg>
        <pc:picChg chg="add del mod">
          <ac:chgData name="Ju Seong Han" userId="9a3832e011e533d0" providerId="LiveId" clId="{10690AEB-3A02-47AA-B4C1-E9F1402E10AB}" dt="2019-07-05T04:49:11.316" v="2550" actId="478"/>
          <ac:picMkLst>
            <pc:docMk/>
            <pc:sldMk cId="4067441918" sldId="399"/>
            <ac:picMk id="4" creationId="{513B3A57-B995-4F15-990B-7F117E5B4B6A}"/>
          </ac:picMkLst>
        </pc:picChg>
        <pc:picChg chg="add del mod">
          <ac:chgData name="Ju Seong Han" userId="9a3832e011e533d0" providerId="LiveId" clId="{10690AEB-3A02-47AA-B4C1-E9F1402E10AB}" dt="2019-07-05T04:49:38.124" v="2574" actId="478"/>
          <ac:picMkLst>
            <pc:docMk/>
            <pc:sldMk cId="4067441918" sldId="399"/>
            <ac:picMk id="5" creationId="{136BCEB1-3644-4002-9C8E-1199F032BE77}"/>
          </ac:picMkLst>
        </pc:picChg>
        <pc:picChg chg="add mod">
          <ac:chgData name="Ju Seong Han" userId="9a3832e011e533d0" providerId="LiveId" clId="{10690AEB-3A02-47AA-B4C1-E9F1402E10AB}" dt="2019-07-05T04:46:37.084" v="2518" actId="1076"/>
          <ac:picMkLst>
            <pc:docMk/>
            <pc:sldMk cId="4067441918" sldId="399"/>
            <ac:picMk id="9" creationId="{BD0E1E64-A203-48D0-AC0D-160721CAEB41}"/>
          </ac:picMkLst>
        </pc:picChg>
        <pc:picChg chg="add mod">
          <ac:chgData name="Ju Seong Han" userId="9a3832e011e533d0" providerId="LiveId" clId="{10690AEB-3A02-47AA-B4C1-E9F1402E10AB}" dt="2019-07-05T04:47:42.667" v="2534" actId="1076"/>
          <ac:picMkLst>
            <pc:docMk/>
            <pc:sldMk cId="4067441918" sldId="399"/>
            <ac:picMk id="10" creationId="{6F38CB98-5EF5-4A1F-829D-BC93361087A9}"/>
          </ac:picMkLst>
        </pc:picChg>
        <pc:picChg chg="add mod">
          <ac:chgData name="Ju Seong Han" userId="9a3832e011e533d0" providerId="LiveId" clId="{10690AEB-3A02-47AA-B4C1-E9F1402E10AB}" dt="2019-07-05T04:49:43.763" v="2577" actId="1076"/>
          <ac:picMkLst>
            <pc:docMk/>
            <pc:sldMk cId="4067441918" sldId="399"/>
            <ac:picMk id="12" creationId="{16054772-13BC-405C-A35B-9E0EB5EEC066}"/>
          </ac:picMkLst>
        </pc:picChg>
      </pc:sldChg>
      <pc:sldChg chg="modSp">
        <pc:chgData name="Ju Seong Han" userId="9a3832e011e533d0" providerId="LiveId" clId="{10690AEB-3A02-47AA-B4C1-E9F1402E10AB}" dt="2019-07-03T23:56:49.020" v="1444" actId="14100"/>
        <pc:sldMkLst>
          <pc:docMk/>
          <pc:sldMk cId="353468324" sldId="401"/>
        </pc:sldMkLst>
        <pc:picChg chg="mod">
          <ac:chgData name="Ju Seong Han" userId="9a3832e011e533d0" providerId="LiveId" clId="{10690AEB-3A02-47AA-B4C1-E9F1402E10AB}" dt="2019-07-03T23:56:42.052" v="1443" actId="1076"/>
          <ac:picMkLst>
            <pc:docMk/>
            <pc:sldMk cId="353468324" sldId="401"/>
            <ac:picMk id="8" creationId="{6CCB574E-CDF9-4526-BD98-ACDB45055459}"/>
          </ac:picMkLst>
        </pc:picChg>
        <pc:picChg chg="mod">
          <ac:chgData name="Ju Seong Han" userId="9a3832e011e533d0" providerId="LiveId" clId="{10690AEB-3A02-47AA-B4C1-E9F1402E10AB}" dt="2019-07-03T23:56:49.020" v="1444" actId="14100"/>
          <ac:picMkLst>
            <pc:docMk/>
            <pc:sldMk cId="353468324" sldId="401"/>
            <ac:picMk id="9" creationId="{FB29D977-6BEA-41A7-B599-74C91AD02316}"/>
          </ac:picMkLst>
        </pc:picChg>
      </pc:sldChg>
      <pc:sldChg chg="modSp ord">
        <pc:chgData name="Ju Seong Han" userId="9a3832e011e533d0" providerId="LiveId" clId="{10690AEB-3A02-47AA-B4C1-E9F1402E10AB}" dt="2019-07-03T23:57:49.445" v="1470"/>
        <pc:sldMkLst>
          <pc:docMk/>
          <pc:sldMk cId="2104863680" sldId="402"/>
        </pc:sldMkLst>
        <pc:spChg chg="mod">
          <ac:chgData name="Ju Seong Han" userId="9a3832e011e533d0" providerId="LiveId" clId="{10690AEB-3A02-47AA-B4C1-E9F1402E10AB}" dt="2019-07-03T23:57:49.445" v="1470"/>
          <ac:spMkLst>
            <pc:docMk/>
            <pc:sldMk cId="2104863680" sldId="402"/>
            <ac:spMk id="2" creationId="{00000000-0000-0000-0000-000000000000}"/>
          </ac:spMkLst>
        </pc:spChg>
      </pc:sldChg>
      <pc:sldChg chg="modSp">
        <pc:chgData name="Ju Seong Han" userId="9a3832e011e533d0" providerId="LiveId" clId="{10690AEB-3A02-47AA-B4C1-E9F1402E10AB}" dt="2019-07-05T05:04:31.466" v="2923" actId="20577"/>
        <pc:sldMkLst>
          <pc:docMk/>
          <pc:sldMk cId="1693553481" sldId="404"/>
        </pc:sldMkLst>
        <pc:spChg chg="mod">
          <ac:chgData name="Ju Seong Han" userId="9a3832e011e533d0" providerId="LiveId" clId="{10690AEB-3A02-47AA-B4C1-E9F1402E10AB}" dt="2019-07-05T05:04:31.466" v="2923" actId="20577"/>
          <ac:spMkLst>
            <pc:docMk/>
            <pc:sldMk cId="1693553481" sldId="404"/>
            <ac:spMk id="2" creationId="{00000000-0000-0000-0000-000000000000}"/>
          </ac:spMkLst>
        </pc:spChg>
      </pc:sldChg>
      <pc:sldChg chg="modSp">
        <pc:chgData name="Ju Seong Han" userId="9a3832e011e533d0" providerId="LiveId" clId="{10690AEB-3A02-47AA-B4C1-E9F1402E10AB}" dt="2019-07-04T00:27:55.039" v="1685" actId="207"/>
        <pc:sldMkLst>
          <pc:docMk/>
          <pc:sldMk cId="795672562" sldId="407"/>
        </pc:sldMkLst>
        <pc:spChg chg="mod">
          <ac:chgData name="Ju Seong Han" userId="9a3832e011e533d0" providerId="LiveId" clId="{10690AEB-3A02-47AA-B4C1-E9F1402E10AB}" dt="2019-07-04T00:27:55.039" v="1685" actId="207"/>
          <ac:spMkLst>
            <pc:docMk/>
            <pc:sldMk cId="795672562" sldId="407"/>
            <ac:spMk id="4" creationId="{727EC815-BEEB-44CA-9024-E50FFB1BED20}"/>
          </ac:spMkLst>
        </pc:spChg>
        <pc:spChg chg="mod">
          <ac:chgData name="Ju Seong Han" userId="9a3832e011e533d0" providerId="LiveId" clId="{10690AEB-3A02-47AA-B4C1-E9F1402E10AB}" dt="2019-07-04T00:27:43.383" v="1682" actId="20577"/>
          <ac:spMkLst>
            <pc:docMk/>
            <pc:sldMk cId="795672562" sldId="407"/>
            <ac:spMk id="9" creationId="{00000000-0000-0000-0000-000000000000}"/>
          </ac:spMkLst>
        </pc:spChg>
      </pc:sldChg>
      <pc:sldChg chg="add ord">
        <pc:chgData name="Ju Seong Han" userId="9a3832e011e533d0" providerId="LiveId" clId="{10690AEB-3A02-47AA-B4C1-E9F1402E10AB}" dt="2019-07-04T00:19:53.566" v="1471"/>
        <pc:sldMkLst>
          <pc:docMk/>
          <pc:sldMk cId="923585582" sldId="412"/>
        </pc:sldMkLst>
      </pc:sldChg>
      <pc:sldChg chg="modSp">
        <pc:chgData name="Ju Seong Han" userId="9a3832e011e533d0" providerId="LiveId" clId="{10690AEB-3A02-47AA-B4C1-E9F1402E10AB}" dt="2019-07-04T14:24:15.253" v="2259" actId="20577"/>
        <pc:sldMkLst>
          <pc:docMk/>
          <pc:sldMk cId="3062304834" sldId="413"/>
        </pc:sldMkLst>
        <pc:spChg chg="mod">
          <ac:chgData name="Ju Seong Han" userId="9a3832e011e533d0" providerId="LiveId" clId="{10690AEB-3A02-47AA-B4C1-E9F1402E10AB}" dt="2019-07-04T14:24:15.253" v="2259" actId="20577"/>
          <ac:spMkLst>
            <pc:docMk/>
            <pc:sldMk cId="3062304834" sldId="413"/>
            <ac:spMk id="12" creationId="{3E414E4F-9B4A-43A9-B64C-94EF2449368C}"/>
          </ac:spMkLst>
        </pc:spChg>
      </pc:sldChg>
      <pc:sldChg chg="addSp delSp modSp">
        <pc:chgData name="Ju Seong Han" userId="9a3832e011e533d0" providerId="LiveId" clId="{10690AEB-3A02-47AA-B4C1-E9F1402E10AB}" dt="2019-07-05T04:47:25.908" v="2532" actId="1076"/>
        <pc:sldMkLst>
          <pc:docMk/>
          <pc:sldMk cId="2427966555" sldId="415"/>
        </pc:sldMkLst>
        <pc:spChg chg="mod">
          <ac:chgData name="Ju Seong Han" userId="9a3832e011e533d0" providerId="LiveId" clId="{10690AEB-3A02-47AA-B4C1-E9F1402E10AB}" dt="2019-07-03T11:59:16.183" v="625" actId="14100"/>
          <ac:spMkLst>
            <pc:docMk/>
            <pc:sldMk cId="2427966555" sldId="415"/>
            <ac:spMk id="2" creationId="{00000000-0000-0000-0000-000000000000}"/>
          </ac:spMkLst>
        </pc:spChg>
        <pc:spChg chg="mod">
          <ac:chgData name="Ju Seong Han" userId="9a3832e011e533d0" providerId="LiveId" clId="{10690AEB-3A02-47AA-B4C1-E9F1402E10AB}" dt="2019-07-05T04:47:25.908" v="2532" actId="1076"/>
          <ac:spMkLst>
            <pc:docMk/>
            <pc:sldMk cId="2427966555" sldId="415"/>
            <ac:spMk id="3" creationId="{1255D519-0F8D-4565-A928-011FD24F18FC}"/>
          </ac:spMkLst>
        </pc:spChg>
        <pc:spChg chg="del mod">
          <ac:chgData name="Ju Seong Han" userId="9a3832e011e533d0" providerId="LiveId" clId="{10690AEB-3A02-47AA-B4C1-E9F1402E10AB}" dt="2019-07-05T04:47:17.302" v="2531"/>
          <ac:spMkLst>
            <pc:docMk/>
            <pc:sldMk cId="2427966555" sldId="415"/>
            <ac:spMk id="5" creationId="{E824BC80-88C9-4F34-97E3-C57B484FA011}"/>
          </ac:spMkLst>
        </pc:spChg>
        <pc:spChg chg="mod">
          <ac:chgData name="Ju Seong Han" userId="9a3832e011e533d0" providerId="LiveId" clId="{10690AEB-3A02-47AA-B4C1-E9F1402E10AB}" dt="2019-07-04T00:42:22.328" v="1806"/>
          <ac:spMkLst>
            <pc:docMk/>
            <pc:sldMk cId="2427966555" sldId="415"/>
            <ac:spMk id="8" creationId="{00000000-0000-0000-0000-000000000000}"/>
          </ac:spMkLst>
        </pc:spChg>
        <pc:picChg chg="add del mod">
          <ac:chgData name="Ju Seong Han" userId="9a3832e011e533d0" providerId="LiveId" clId="{10690AEB-3A02-47AA-B4C1-E9F1402E10AB}" dt="2019-07-05T04:46:49.787" v="2524" actId="478"/>
          <ac:picMkLst>
            <pc:docMk/>
            <pc:sldMk cId="2427966555" sldId="415"/>
            <ac:picMk id="4" creationId="{040445AE-4EA2-4A3E-B8F8-D40D5BB9C597}"/>
          </ac:picMkLst>
        </pc:picChg>
        <pc:picChg chg="del mod">
          <ac:chgData name="Ju Seong Han" userId="9a3832e011e533d0" providerId="LiveId" clId="{10690AEB-3A02-47AA-B4C1-E9F1402E10AB}" dt="2019-07-05T04:47:17.302" v="2531"/>
          <ac:picMkLst>
            <pc:docMk/>
            <pc:sldMk cId="2427966555" sldId="415"/>
            <ac:picMk id="9" creationId="{DFB9EFC4-A357-4F1D-B286-7F419446561C}"/>
          </ac:picMkLst>
        </pc:picChg>
        <pc:picChg chg="mod">
          <ac:chgData name="Ju Seong Han" userId="9a3832e011e533d0" providerId="LiveId" clId="{10690AEB-3A02-47AA-B4C1-E9F1402E10AB}" dt="2019-07-05T04:47:25.908" v="2532" actId="1076"/>
          <ac:picMkLst>
            <pc:docMk/>
            <pc:sldMk cId="2427966555" sldId="415"/>
            <ac:picMk id="10" creationId="{28FD9526-CAC5-43D3-8BBA-3049B3A62F99}"/>
          </ac:picMkLst>
        </pc:picChg>
      </pc:sldChg>
      <pc:sldChg chg="addSp delSp modSp del">
        <pc:chgData name="Ju Seong Han" userId="9a3832e011e533d0" providerId="LiveId" clId="{10690AEB-3A02-47AA-B4C1-E9F1402E10AB}" dt="2019-07-11T14:25:22.480" v="3828" actId="2696"/>
        <pc:sldMkLst>
          <pc:docMk/>
          <pc:sldMk cId="2218386812" sldId="416"/>
        </pc:sldMkLst>
        <pc:spChg chg="del mod">
          <ac:chgData name="Ju Seong Han" userId="9a3832e011e533d0" providerId="LiveId" clId="{10690AEB-3A02-47AA-B4C1-E9F1402E10AB}" dt="2019-07-04T00:58:09.811" v="1922" actId="478"/>
          <ac:spMkLst>
            <pc:docMk/>
            <pc:sldMk cId="2218386812" sldId="416"/>
            <ac:spMk id="2" creationId="{00000000-0000-0000-0000-000000000000}"/>
          </ac:spMkLst>
        </pc:spChg>
        <pc:spChg chg="add mod">
          <ac:chgData name="Ju Seong Han" userId="9a3832e011e533d0" providerId="LiveId" clId="{10690AEB-3A02-47AA-B4C1-E9F1402E10AB}" dt="2019-07-06T12:33:58.648" v="3497" actId="1076"/>
          <ac:spMkLst>
            <pc:docMk/>
            <pc:sldMk cId="2218386812" sldId="416"/>
            <ac:spMk id="2" creationId="{25D50018-20A8-4C9F-8A6D-0060EAF4CF8E}"/>
          </ac:spMkLst>
        </pc:spChg>
        <pc:spChg chg="add mod">
          <ac:chgData name="Ju Seong Han" userId="9a3832e011e533d0" providerId="LiveId" clId="{10690AEB-3A02-47AA-B4C1-E9F1402E10AB}" dt="2019-07-06T14:54:02.108" v="3768" actId="20577"/>
          <ac:spMkLst>
            <pc:docMk/>
            <pc:sldMk cId="2218386812" sldId="416"/>
            <ac:spMk id="3" creationId="{4F9DA106-45EA-4F4E-A2A7-2E2515D267A8}"/>
          </ac:spMkLst>
        </pc:spChg>
        <pc:spChg chg="add del mod">
          <ac:chgData name="Ju Seong Han" userId="9a3832e011e533d0" providerId="LiveId" clId="{10690AEB-3A02-47AA-B4C1-E9F1402E10AB}" dt="2019-07-04T00:58:13.976" v="1924" actId="478"/>
          <ac:spMkLst>
            <pc:docMk/>
            <pc:sldMk cId="2218386812" sldId="416"/>
            <ac:spMk id="5" creationId="{98423DAF-914B-4264-A56C-FBA2172C15A8}"/>
          </ac:spMkLst>
        </pc:spChg>
        <pc:spChg chg="mod">
          <ac:chgData name="Ju Seong Han" userId="9a3832e011e533d0" providerId="LiveId" clId="{10690AEB-3A02-47AA-B4C1-E9F1402E10AB}" dt="2019-07-04T01:00:13.920" v="2126"/>
          <ac:spMkLst>
            <pc:docMk/>
            <pc:sldMk cId="2218386812" sldId="416"/>
            <ac:spMk id="8" creationId="{00000000-0000-0000-0000-000000000000}"/>
          </ac:spMkLst>
        </pc:spChg>
        <pc:spChg chg="add del mod">
          <ac:chgData name="Ju Seong Han" userId="9a3832e011e533d0" providerId="LiveId" clId="{10690AEB-3A02-47AA-B4C1-E9F1402E10AB}" dt="2019-07-03T12:04:33.833" v="633" actId="478"/>
          <ac:spMkLst>
            <pc:docMk/>
            <pc:sldMk cId="2218386812" sldId="416"/>
            <ac:spMk id="11" creationId="{9F4F15F3-6E2A-4894-905F-E0560D9B308D}"/>
          </ac:spMkLst>
        </pc:spChg>
        <pc:picChg chg="add del mod">
          <ac:chgData name="Ju Seong Han" userId="9a3832e011e533d0" providerId="LiveId" clId="{10690AEB-3A02-47AA-B4C1-E9F1402E10AB}" dt="2019-07-03T11:14:40.200" v="484" actId="478"/>
          <ac:picMkLst>
            <pc:docMk/>
            <pc:sldMk cId="2218386812" sldId="416"/>
            <ac:picMk id="4" creationId="{6E859926-A2EF-4ED2-867F-B9AE0A871601}"/>
          </ac:picMkLst>
        </pc:picChg>
        <pc:picChg chg="add del mod">
          <ac:chgData name="Ju Seong Han" userId="9a3832e011e533d0" providerId="LiveId" clId="{10690AEB-3A02-47AA-B4C1-E9F1402E10AB}" dt="2019-07-03T12:35:44.173" v="1255" actId="478"/>
          <ac:picMkLst>
            <pc:docMk/>
            <pc:sldMk cId="2218386812" sldId="416"/>
            <ac:picMk id="1026" creationId="{3D710C26-EC7E-4056-BD2E-D3A0CA0F3108}"/>
          </ac:picMkLst>
        </pc:picChg>
      </pc:sldChg>
      <pc:sldChg chg="modSp add">
        <pc:chgData name="Ju Seong Han" userId="9a3832e011e533d0" providerId="LiveId" clId="{10690AEB-3A02-47AA-B4C1-E9F1402E10AB}" dt="2019-07-06T14:00:09.851" v="3599" actId="20577"/>
        <pc:sldMkLst>
          <pc:docMk/>
          <pc:sldMk cId="372616471" sldId="417"/>
        </pc:sldMkLst>
        <pc:spChg chg="mod">
          <ac:chgData name="Ju Seong Han" userId="9a3832e011e533d0" providerId="LiveId" clId="{10690AEB-3A02-47AA-B4C1-E9F1402E10AB}" dt="2019-07-06T14:00:09.851" v="3599" actId="20577"/>
          <ac:spMkLst>
            <pc:docMk/>
            <pc:sldMk cId="372616471" sldId="417"/>
            <ac:spMk id="2" creationId="{00000000-0000-0000-0000-000000000000}"/>
          </ac:spMkLst>
        </pc:spChg>
        <pc:spChg chg="mod">
          <ac:chgData name="Ju Seong Han" userId="9a3832e011e533d0" providerId="LiveId" clId="{10690AEB-3A02-47AA-B4C1-E9F1402E10AB}" dt="2019-07-03T07:30:41.866" v="42"/>
          <ac:spMkLst>
            <pc:docMk/>
            <pc:sldMk cId="372616471" sldId="417"/>
            <ac:spMk id="8" creationId="{00000000-0000-0000-0000-000000000000}"/>
          </ac:spMkLst>
        </pc:spChg>
      </pc:sldChg>
      <pc:sldChg chg="addSp modSp add">
        <pc:chgData name="Ju Seong Han" userId="9a3832e011e533d0" providerId="LiveId" clId="{10690AEB-3A02-47AA-B4C1-E9F1402E10AB}" dt="2019-07-03T10:59:24.179" v="192" actId="403"/>
        <pc:sldMkLst>
          <pc:docMk/>
          <pc:sldMk cId="2424574002" sldId="419"/>
        </pc:sldMkLst>
        <pc:spChg chg="mod">
          <ac:chgData name="Ju Seong Han" userId="9a3832e011e533d0" providerId="LiveId" clId="{10690AEB-3A02-47AA-B4C1-E9F1402E10AB}" dt="2019-07-03T10:59:01.593" v="182" actId="20577"/>
          <ac:spMkLst>
            <pc:docMk/>
            <pc:sldMk cId="2424574002" sldId="419"/>
            <ac:spMk id="2" creationId="{00000000-0000-0000-0000-000000000000}"/>
          </ac:spMkLst>
        </pc:spChg>
        <pc:spChg chg="add mod">
          <ac:chgData name="Ju Seong Han" userId="9a3832e011e533d0" providerId="LiveId" clId="{10690AEB-3A02-47AA-B4C1-E9F1402E10AB}" dt="2019-07-03T10:59:24.179" v="192" actId="403"/>
          <ac:spMkLst>
            <pc:docMk/>
            <pc:sldMk cId="2424574002" sldId="419"/>
            <ac:spMk id="16" creationId="{D286AEA7-8FF8-40AA-8517-49BEE116C3DF}"/>
          </ac:spMkLst>
        </pc:spChg>
      </pc:sldChg>
      <pc:sldChg chg="modSp">
        <pc:chgData name="Ju Seong Han" userId="9a3832e011e533d0" providerId="LiveId" clId="{10690AEB-3A02-47AA-B4C1-E9F1402E10AB}" dt="2019-07-06T11:57:53.546" v="3077"/>
        <pc:sldMkLst>
          <pc:docMk/>
          <pc:sldMk cId="3495182124" sldId="420"/>
        </pc:sldMkLst>
        <pc:spChg chg="mod">
          <ac:chgData name="Ju Seong Han" userId="9a3832e011e533d0" providerId="LiveId" clId="{10690AEB-3A02-47AA-B4C1-E9F1402E10AB}" dt="2019-07-06T11:57:53.546" v="3077"/>
          <ac:spMkLst>
            <pc:docMk/>
            <pc:sldMk cId="3495182124" sldId="420"/>
            <ac:spMk id="8" creationId="{00000000-0000-0000-0000-000000000000}"/>
          </ac:spMkLst>
        </pc:spChg>
      </pc:sldChg>
      <pc:sldChg chg="delSp del">
        <pc:chgData name="Ju Seong Han" userId="9a3832e011e533d0" providerId="LiveId" clId="{10690AEB-3A02-47AA-B4C1-E9F1402E10AB}" dt="2019-07-11T14:28:19.632" v="3829" actId="2696"/>
        <pc:sldMkLst>
          <pc:docMk/>
          <pc:sldMk cId="784286955" sldId="422"/>
        </pc:sldMkLst>
        <pc:picChg chg="del">
          <ac:chgData name="Ju Seong Han" userId="9a3832e011e533d0" providerId="LiveId" clId="{10690AEB-3A02-47AA-B4C1-E9F1402E10AB}" dt="2019-07-05T04:46:29.377" v="2514"/>
          <ac:picMkLst>
            <pc:docMk/>
            <pc:sldMk cId="784286955" sldId="422"/>
            <ac:picMk id="4" creationId="{265A7F27-FBF1-4B31-8B4B-88FF94B35169}"/>
          </ac:picMkLst>
        </pc:picChg>
      </pc:sldChg>
      <pc:sldChg chg="modSp">
        <pc:chgData name="Ju Seong Han" userId="9a3832e011e533d0" providerId="LiveId" clId="{10690AEB-3A02-47AA-B4C1-E9F1402E10AB}" dt="2019-07-06T11:57:44.810" v="3062" actId="1035"/>
        <pc:sldMkLst>
          <pc:docMk/>
          <pc:sldMk cId="562263602" sldId="424"/>
        </pc:sldMkLst>
        <pc:spChg chg="mod">
          <ac:chgData name="Ju Seong Han" userId="9a3832e011e533d0" providerId="LiveId" clId="{10690AEB-3A02-47AA-B4C1-E9F1402E10AB}" dt="2019-07-06T11:57:44.810" v="3062" actId="1035"/>
          <ac:spMkLst>
            <pc:docMk/>
            <pc:sldMk cId="562263602" sldId="424"/>
            <ac:spMk id="2" creationId="{73923C90-FE9A-48EF-BC2A-686C90A5F2E9}"/>
          </ac:spMkLst>
        </pc:spChg>
        <pc:spChg chg="mod">
          <ac:chgData name="Ju Seong Han" userId="9a3832e011e533d0" providerId="LiveId" clId="{10690AEB-3A02-47AA-B4C1-E9F1402E10AB}" dt="2019-07-06T11:57:21.550" v="3038"/>
          <ac:spMkLst>
            <pc:docMk/>
            <pc:sldMk cId="562263602" sldId="424"/>
            <ac:spMk id="8" creationId="{00000000-0000-0000-0000-000000000000}"/>
          </ac:spMkLst>
        </pc:spChg>
        <pc:spChg chg="mod">
          <ac:chgData name="Ju Seong Han" userId="9a3832e011e533d0" providerId="LiveId" clId="{10690AEB-3A02-47AA-B4C1-E9F1402E10AB}" dt="2019-07-04T15:46:50.865" v="2275"/>
          <ac:spMkLst>
            <pc:docMk/>
            <pc:sldMk cId="562263602" sldId="424"/>
            <ac:spMk id="10" creationId="{13B4C78C-A623-41B7-9AF3-E635C7F982BF}"/>
          </ac:spMkLst>
        </pc:spChg>
        <pc:spChg chg="mod">
          <ac:chgData name="Ju Seong Han" userId="9a3832e011e533d0" providerId="LiveId" clId="{10690AEB-3A02-47AA-B4C1-E9F1402E10AB}" dt="2019-07-06T11:57:44.810" v="3062" actId="1035"/>
          <ac:spMkLst>
            <pc:docMk/>
            <pc:sldMk cId="562263602" sldId="424"/>
            <ac:spMk id="11" creationId="{61A91715-AFE3-48B2-A8D8-47B56916032B}"/>
          </ac:spMkLst>
        </pc:spChg>
      </pc:sldChg>
      <pc:sldChg chg="ord">
        <pc:chgData name="Ju Seong Han" userId="9a3832e011e533d0" providerId="LiveId" clId="{10690AEB-3A02-47AA-B4C1-E9F1402E10AB}" dt="2019-07-06T13:59:55.865" v="3597"/>
        <pc:sldMkLst>
          <pc:docMk/>
          <pc:sldMk cId="1643774338" sldId="426"/>
        </pc:sldMkLst>
      </pc:sldChg>
      <pc:sldChg chg="addSp delSp modSp">
        <pc:chgData name="Ju Seong Han" userId="9a3832e011e533d0" providerId="LiveId" clId="{10690AEB-3A02-47AA-B4C1-E9F1402E10AB}" dt="2019-07-06T12:08:01.794" v="3203" actId="1076"/>
        <pc:sldMkLst>
          <pc:docMk/>
          <pc:sldMk cId="1061847216" sldId="427"/>
        </pc:sldMkLst>
        <pc:spChg chg="del">
          <ac:chgData name="Ju Seong Han" userId="9a3832e011e533d0" providerId="LiveId" clId="{10690AEB-3A02-47AA-B4C1-E9F1402E10AB}" dt="2019-07-05T05:01:00.846" v="2809" actId="478"/>
          <ac:spMkLst>
            <pc:docMk/>
            <pc:sldMk cId="1061847216" sldId="427"/>
            <ac:spMk id="4" creationId="{088A9510-821D-4264-A2A4-B90EE9D3269B}"/>
          </ac:spMkLst>
        </pc:spChg>
        <pc:picChg chg="add mod">
          <ac:chgData name="Ju Seong Han" userId="9a3832e011e533d0" providerId="LiveId" clId="{10690AEB-3A02-47AA-B4C1-E9F1402E10AB}" dt="2019-07-06T12:08:01.794" v="3203" actId="1076"/>
          <ac:picMkLst>
            <pc:docMk/>
            <pc:sldMk cId="1061847216" sldId="427"/>
            <ac:picMk id="2" creationId="{BCA7E377-4247-44BD-975C-10EC0F8BC06E}"/>
          </ac:picMkLst>
        </pc:picChg>
      </pc:sldChg>
      <pc:sldChg chg="modSp">
        <pc:chgData name="Ju Seong Han" userId="9a3832e011e533d0" providerId="LiveId" clId="{10690AEB-3A02-47AA-B4C1-E9F1402E10AB}" dt="2019-07-06T14:00:40.726" v="3608" actId="20577"/>
        <pc:sldMkLst>
          <pc:docMk/>
          <pc:sldMk cId="3020628478" sldId="428"/>
        </pc:sldMkLst>
        <pc:spChg chg="mod">
          <ac:chgData name="Ju Seong Han" userId="9a3832e011e533d0" providerId="LiveId" clId="{10690AEB-3A02-47AA-B4C1-E9F1402E10AB}" dt="2019-07-06T14:00:40.726" v="3608" actId="20577"/>
          <ac:spMkLst>
            <pc:docMk/>
            <pc:sldMk cId="3020628478" sldId="428"/>
            <ac:spMk id="9" creationId="{F70417AD-312E-416F-93F6-C18D531BD5BD}"/>
          </ac:spMkLst>
        </pc:spChg>
      </pc:sldChg>
      <pc:sldChg chg="addSp delSp modSp add">
        <pc:chgData name="Ju Seong Han" userId="9a3832e011e533d0" providerId="LiveId" clId="{10690AEB-3A02-47AA-B4C1-E9F1402E10AB}" dt="2019-07-06T12:07:23.363" v="3200" actId="1076"/>
        <pc:sldMkLst>
          <pc:docMk/>
          <pc:sldMk cId="231879485" sldId="429"/>
        </pc:sldMkLst>
        <pc:spChg chg="del mod">
          <ac:chgData name="Ju Seong Han" userId="9a3832e011e533d0" providerId="LiveId" clId="{10690AEB-3A02-47AA-B4C1-E9F1402E10AB}" dt="2019-07-05T05:02:35.389" v="2881" actId="478"/>
          <ac:spMkLst>
            <pc:docMk/>
            <pc:sldMk cId="231879485" sldId="429"/>
            <ac:spMk id="2" creationId="{00000000-0000-0000-0000-000000000000}"/>
          </ac:spMkLst>
        </pc:spChg>
        <pc:spChg chg="add mod">
          <ac:chgData name="Ju Seong Han" userId="9a3832e011e533d0" providerId="LiveId" clId="{10690AEB-3A02-47AA-B4C1-E9F1402E10AB}" dt="2019-07-06T12:02:10.154" v="3164" actId="1076"/>
          <ac:spMkLst>
            <pc:docMk/>
            <pc:sldMk cId="231879485" sldId="429"/>
            <ac:spMk id="4" creationId="{5633858D-4A9D-4B73-8392-AA0BF194C2F8}"/>
          </ac:spMkLst>
        </pc:spChg>
        <pc:spChg chg="del">
          <ac:chgData name="Ju Seong Han" userId="9a3832e011e533d0" providerId="LiveId" clId="{10690AEB-3A02-47AA-B4C1-E9F1402E10AB}" dt="2019-07-05T04:38:03.677" v="2471" actId="478"/>
          <ac:spMkLst>
            <pc:docMk/>
            <pc:sldMk cId="231879485" sldId="429"/>
            <ac:spMk id="9" creationId="{D71A8674-218D-4460-8C89-CF23876A1A24}"/>
          </ac:spMkLst>
        </pc:spChg>
        <pc:spChg chg="del">
          <ac:chgData name="Ju Seong Han" userId="9a3832e011e533d0" providerId="LiveId" clId="{10690AEB-3A02-47AA-B4C1-E9F1402E10AB}" dt="2019-07-05T04:38:02.679" v="2470" actId="478"/>
          <ac:spMkLst>
            <pc:docMk/>
            <pc:sldMk cId="231879485" sldId="429"/>
            <ac:spMk id="10" creationId="{CB640269-19EE-4F80-8AA4-B2C1EE2F3E06}"/>
          </ac:spMkLst>
        </pc:spChg>
        <pc:spChg chg="del">
          <ac:chgData name="Ju Seong Han" userId="9a3832e011e533d0" providerId="LiveId" clId="{10690AEB-3A02-47AA-B4C1-E9F1402E10AB}" dt="2019-07-05T04:38:02.679" v="2470" actId="478"/>
          <ac:spMkLst>
            <pc:docMk/>
            <pc:sldMk cId="231879485" sldId="429"/>
            <ac:spMk id="11" creationId="{1451CC0F-1725-4E4E-8E63-8E5DAA202545}"/>
          </ac:spMkLst>
        </pc:spChg>
        <pc:spChg chg="del">
          <ac:chgData name="Ju Seong Han" userId="9a3832e011e533d0" providerId="LiveId" clId="{10690AEB-3A02-47AA-B4C1-E9F1402E10AB}" dt="2019-07-05T04:38:02.679" v="2470" actId="478"/>
          <ac:spMkLst>
            <pc:docMk/>
            <pc:sldMk cId="231879485" sldId="429"/>
            <ac:spMk id="12" creationId="{A7E702D2-27DA-4E33-BED0-9004366FA108}"/>
          </ac:spMkLst>
        </pc:spChg>
        <pc:spChg chg="del">
          <ac:chgData name="Ju Seong Han" userId="9a3832e011e533d0" providerId="LiveId" clId="{10690AEB-3A02-47AA-B4C1-E9F1402E10AB}" dt="2019-07-05T04:38:02.679" v="2470" actId="478"/>
          <ac:spMkLst>
            <pc:docMk/>
            <pc:sldMk cId="231879485" sldId="429"/>
            <ac:spMk id="13" creationId="{F264D8D4-889A-44AB-91A2-CDB5D98B6B2C}"/>
          </ac:spMkLst>
        </pc:spChg>
        <pc:spChg chg="del mod">
          <ac:chgData name="Ju Seong Han" userId="9a3832e011e533d0" providerId="LiveId" clId="{10690AEB-3A02-47AA-B4C1-E9F1402E10AB}" dt="2019-07-05T04:38:02.679" v="2470" actId="478"/>
          <ac:spMkLst>
            <pc:docMk/>
            <pc:sldMk cId="231879485" sldId="429"/>
            <ac:spMk id="14" creationId="{DDD74F79-5F85-402A-A634-44D6F7982BEA}"/>
          </ac:spMkLst>
        </pc:spChg>
        <pc:spChg chg="del">
          <ac:chgData name="Ju Seong Han" userId="9a3832e011e533d0" providerId="LiveId" clId="{10690AEB-3A02-47AA-B4C1-E9F1402E10AB}" dt="2019-07-05T04:38:02.679" v="2470" actId="478"/>
          <ac:spMkLst>
            <pc:docMk/>
            <pc:sldMk cId="231879485" sldId="429"/>
            <ac:spMk id="15" creationId="{9C08452B-2FD1-4DC7-876F-C1A94BD722B1}"/>
          </ac:spMkLst>
        </pc:spChg>
        <pc:spChg chg="add del mod">
          <ac:chgData name="Ju Seong Han" userId="9a3832e011e533d0" providerId="LiveId" clId="{10690AEB-3A02-47AA-B4C1-E9F1402E10AB}" dt="2019-07-05T05:13:17.103" v="2925" actId="478"/>
          <ac:spMkLst>
            <pc:docMk/>
            <pc:sldMk cId="231879485" sldId="429"/>
            <ac:spMk id="16" creationId="{C1E788F8-DB77-4843-9D7A-8C337460FFC6}"/>
          </ac:spMkLst>
        </pc:spChg>
        <pc:spChg chg="add mod">
          <ac:chgData name="Ju Seong Han" userId="9a3832e011e533d0" providerId="LiveId" clId="{10690AEB-3A02-47AA-B4C1-E9F1402E10AB}" dt="2019-07-06T12:02:16.067" v="3165" actId="1076"/>
          <ac:spMkLst>
            <pc:docMk/>
            <pc:sldMk cId="231879485" sldId="429"/>
            <ac:spMk id="17" creationId="{398DA755-97BB-419D-90F8-BB5FFE71A52E}"/>
          </ac:spMkLst>
        </pc:spChg>
        <pc:spChg chg="add mod ord">
          <ac:chgData name="Ju Seong Han" userId="9a3832e011e533d0" providerId="LiveId" clId="{10690AEB-3A02-47AA-B4C1-E9F1402E10AB}" dt="2019-07-06T12:02:05.849" v="3163" actId="1076"/>
          <ac:spMkLst>
            <pc:docMk/>
            <pc:sldMk cId="231879485" sldId="429"/>
            <ac:spMk id="21" creationId="{D627D9FF-6793-43AF-B73E-C661D5B6191A}"/>
          </ac:spMkLst>
        </pc:spChg>
        <pc:spChg chg="add mod ord">
          <ac:chgData name="Ju Seong Han" userId="9a3832e011e533d0" providerId="LiveId" clId="{10690AEB-3A02-47AA-B4C1-E9F1402E10AB}" dt="2019-07-06T12:02:05.849" v="3163" actId="1076"/>
          <ac:spMkLst>
            <pc:docMk/>
            <pc:sldMk cId="231879485" sldId="429"/>
            <ac:spMk id="25" creationId="{FFCFA80E-371F-46F7-BAE7-A9BF70CB6F63}"/>
          </ac:spMkLst>
        </pc:spChg>
        <pc:spChg chg="add mod ord">
          <ac:chgData name="Ju Seong Han" userId="9a3832e011e533d0" providerId="LiveId" clId="{10690AEB-3A02-47AA-B4C1-E9F1402E10AB}" dt="2019-07-06T12:05:19.451" v="3192" actId="313"/>
          <ac:spMkLst>
            <pc:docMk/>
            <pc:sldMk cId="231879485" sldId="429"/>
            <ac:spMk id="26" creationId="{D091C7C1-451C-4910-970B-0699DE3774DE}"/>
          </ac:spMkLst>
        </pc:spChg>
        <pc:picChg chg="add mod">
          <ac:chgData name="Ju Seong Han" userId="9a3832e011e533d0" providerId="LiveId" clId="{10690AEB-3A02-47AA-B4C1-E9F1402E10AB}" dt="2019-07-06T12:03:29.866" v="3177" actId="1076"/>
          <ac:picMkLst>
            <pc:docMk/>
            <pc:sldMk cId="231879485" sldId="429"/>
            <ac:picMk id="2" creationId="{ACF8C413-E528-4939-BD44-C61774246131}"/>
          </ac:picMkLst>
        </pc:picChg>
        <pc:picChg chg="add del">
          <ac:chgData name="Ju Seong Han" userId="9a3832e011e533d0" providerId="LiveId" clId="{10690AEB-3A02-47AA-B4C1-E9F1402E10AB}" dt="2019-07-05T05:01:15.476" v="2820" actId="478"/>
          <ac:picMkLst>
            <pc:docMk/>
            <pc:sldMk cId="231879485" sldId="429"/>
            <ac:picMk id="3" creationId="{DACF87ED-6650-4EC6-BFB2-E1662713ACD9}"/>
          </ac:picMkLst>
        </pc:picChg>
        <pc:picChg chg="add mod">
          <ac:chgData name="Ju Seong Han" userId="9a3832e011e533d0" providerId="LiveId" clId="{10690AEB-3A02-47AA-B4C1-E9F1402E10AB}" dt="2019-07-06T12:03:29.866" v="3177" actId="1076"/>
          <ac:picMkLst>
            <pc:docMk/>
            <pc:sldMk cId="231879485" sldId="429"/>
            <ac:picMk id="3" creationId="{E3659E0C-4EA7-44AC-AE1D-4FF5529C5FC3}"/>
          </ac:picMkLst>
        </pc:picChg>
        <pc:picChg chg="add mod">
          <ac:chgData name="Ju Seong Han" userId="9a3832e011e533d0" providerId="LiveId" clId="{10690AEB-3A02-47AA-B4C1-E9F1402E10AB}" dt="2019-07-06T12:05:49.669" v="3195" actId="1076"/>
          <ac:picMkLst>
            <pc:docMk/>
            <pc:sldMk cId="231879485" sldId="429"/>
            <ac:picMk id="5" creationId="{095ED289-FF4B-40DD-9BC1-FC55F36EA565}"/>
          </ac:picMkLst>
        </pc:picChg>
        <pc:picChg chg="add mod">
          <ac:chgData name="Ju Seong Han" userId="9a3832e011e533d0" providerId="LiveId" clId="{10690AEB-3A02-47AA-B4C1-E9F1402E10AB}" dt="2019-07-06T12:07:23.363" v="3200" actId="1076"/>
          <ac:picMkLst>
            <pc:docMk/>
            <pc:sldMk cId="231879485" sldId="429"/>
            <ac:picMk id="9" creationId="{ECA0A2A9-58A2-4CD7-92F1-772131323AC0}"/>
          </ac:picMkLst>
        </pc:picChg>
        <pc:picChg chg="add mod">
          <ac:chgData name="Ju Seong Han" userId="9a3832e011e533d0" providerId="LiveId" clId="{10690AEB-3A02-47AA-B4C1-E9F1402E10AB}" dt="2019-07-06T12:02:05.849" v="3163" actId="1076"/>
          <ac:picMkLst>
            <pc:docMk/>
            <pc:sldMk cId="231879485" sldId="429"/>
            <ac:picMk id="18" creationId="{AFAAAA76-B602-4C34-A5A2-9696911DA7EF}"/>
          </ac:picMkLst>
        </pc:picChg>
        <pc:picChg chg="add mod">
          <ac:chgData name="Ju Seong Han" userId="9a3832e011e533d0" providerId="LiveId" clId="{10690AEB-3A02-47AA-B4C1-E9F1402E10AB}" dt="2019-07-06T12:02:23.492" v="3168" actId="1076"/>
          <ac:picMkLst>
            <pc:docMk/>
            <pc:sldMk cId="231879485" sldId="429"/>
            <ac:picMk id="19" creationId="{8C578414-D459-4D35-9E85-D72226E278ED}"/>
          </ac:picMkLst>
        </pc:picChg>
        <pc:picChg chg="add mod">
          <ac:chgData name="Ju Seong Han" userId="9a3832e011e533d0" providerId="LiveId" clId="{10690AEB-3A02-47AA-B4C1-E9F1402E10AB}" dt="2019-07-06T12:02:21.605" v="3167" actId="1076"/>
          <ac:picMkLst>
            <pc:docMk/>
            <pc:sldMk cId="231879485" sldId="429"/>
            <ac:picMk id="20" creationId="{6053F14B-5019-488A-A1F8-D2225F2CBDA2}"/>
          </ac:picMkLst>
        </pc:picChg>
        <pc:picChg chg="add mod">
          <ac:chgData name="Ju Seong Han" userId="9a3832e011e533d0" providerId="LiveId" clId="{10690AEB-3A02-47AA-B4C1-E9F1402E10AB}" dt="2019-07-06T12:02:05.849" v="3163" actId="1076"/>
          <ac:picMkLst>
            <pc:docMk/>
            <pc:sldMk cId="231879485" sldId="429"/>
            <ac:picMk id="22" creationId="{ED4B75E5-09EC-4F1C-9EDA-5926BF2C00CA}"/>
          </ac:picMkLst>
        </pc:picChg>
      </pc:sldChg>
      <pc:sldChg chg="addSp delSp modSp add">
        <pc:chgData name="Ju Seong Han" userId="9a3832e011e533d0" providerId="LiveId" clId="{10690AEB-3A02-47AA-B4C1-E9F1402E10AB}" dt="2019-07-06T14:37:21.674" v="3760" actId="1076"/>
        <pc:sldMkLst>
          <pc:docMk/>
          <pc:sldMk cId="1366838724" sldId="430"/>
        </pc:sldMkLst>
        <pc:spChg chg="mod">
          <ac:chgData name="Ju Seong Han" userId="9a3832e011e533d0" providerId="LiveId" clId="{10690AEB-3A02-47AA-B4C1-E9F1402E10AB}" dt="2019-07-06T12:04:28.044" v="3178" actId="313"/>
          <ac:spMkLst>
            <pc:docMk/>
            <pc:sldMk cId="1366838724" sldId="430"/>
            <ac:spMk id="2" creationId="{00000000-0000-0000-0000-000000000000}"/>
          </ac:spMkLst>
        </pc:spChg>
        <pc:spChg chg="add del mod">
          <ac:chgData name="Ju Seong Han" userId="9a3832e011e533d0" providerId="LiveId" clId="{10690AEB-3A02-47AA-B4C1-E9F1402E10AB}" dt="2019-07-06T12:15:31.078" v="3385" actId="478"/>
          <ac:spMkLst>
            <pc:docMk/>
            <pc:sldMk cId="1366838724" sldId="430"/>
            <ac:spMk id="5" creationId="{B88B8CC4-4D41-4E15-8BA4-FE7A1EF00529}"/>
          </ac:spMkLst>
        </pc:spChg>
        <pc:spChg chg="add del mod">
          <ac:chgData name="Ju Seong Han" userId="9a3832e011e533d0" providerId="LiveId" clId="{10690AEB-3A02-47AA-B4C1-E9F1402E10AB}" dt="2019-07-06T14:26:57.411" v="3734" actId="478"/>
          <ac:spMkLst>
            <pc:docMk/>
            <pc:sldMk cId="1366838724" sldId="430"/>
            <ac:spMk id="9" creationId="{D6968C87-C2B2-42B9-A264-32DB342EB5CD}"/>
          </ac:spMkLst>
        </pc:spChg>
        <pc:spChg chg="add mod">
          <ac:chgData name="Ju Seong Han" userId="9a3832e011e533d0" providerId="LiveId" clId="{10690AEB-3A02-47AA-B4C1-E9F1402E10AB}" dt="2019-07-06T14:37:21.674" v="3760" actId="1076"/>
          <ac:spMkLst>
            <pc:docMk/>
            <pc:sldMk cId="1366838724" sldId="430"/>
            <ac:spMk id="10" creationId="{ADE92547-6C62-497A-BA81-5B0E794E09CA}"/>
          </ac:spMkLst>
        </pc:spChg>
        <pc:spChg chg="add mod">
          <ac:chgData name="Ju Seong Han" userId="9a3832e011e533d0" providerId="LiveId" clId="{10690AEB-3A02-47AA-B4C1-E9F1402E10AB}" dt="2019-07-06T14:28:13.726" v="3748" actId="113"/>
          <ac:spMkLst>
            <pc:docMk/>
            <pc:sldMk cId="1366838724" sldId="430"/>
            <ac:spMk id="12" creationId="{F6B5A9DE-BC6D-416B-9475-C761D2537571}"/>
          </ac:spMkLst>
        </pc:spChg>
        <pc:spChg chg="add mod">
          <ac:chgData name="Ju Seong Han" userId="9a3832e011e533d0" providerId="LiveId" clId="{10690AEB-3A02-47AA-B4C1-E9F1402E10AB}" dt="2019-07-06T14:28:13.726" v="3748" actId="113"/>
          <ac:spMkLst>
            <pc:docMk/>
            <pc:sldMk cId="1366838724" sldId="430"/>
            <ac:spMk id="13" creationId="{C22B1430-62AF-4C99-BAA8-9B85D56853A5}"/>
          </ac:spMkLst>
        </pc:spChg>
        <pc:picChg chg="mod">
          <ac:chgData name="Ju Seong Han" userId="9a3832e011e533d0" providerId="LiveId" clId="{10690AEB-3A02-47AA-B4C1-E9F1402E10AB}" dt="2019-07-06T14:37:17.121" v="3759" actId="1076"/>
          <ac:picMkLst>
            <pc:docMk/>
            <pc:sldMk cId="1366838724" sldId="430"/>
            <ac:picMk id="3" creationId="{DACF87ED-6650-4EC6-BFB2-E1662713ACD9}"/>
          </ac:picMkLst>
        </pc:picChg>
        <pc:picChg chg="add mod">
          <ac:chgData name="Ju Seong Han" userId="9a3832e011e533d0" providerId="LiveId" clId="{10690AEB-3A02-47AA-B4C1-E9F1402E10AB}" dt="2019-07-06T14:01:17.457" v="3611" actId="1076"/>
          <ac:picMkLst>
            <pc:docMk/>
            <pc:sldMk cId="1366838724" sldId="430"/>
            <ac:picMk id="4" creationId="{2A7B4B1A-112C-4612-ADFB-B367A80734A0}"/>
          </ac:picMkLst>
        </pc:picChg>
      </pc:sldChg>
      <pc:sldChg chg="addSp modSp add ord">
        <pc:chgData name="Ju Seong Han" userId="9a3832e011e533d0" providerId="LiveId" clId="{10690AEB-3A02-47AA-B4C1-E9F1402E10AB}" dt="2019-07-06T12:00:51.105" v="3158" actId="113"/>
        <pc:sldMkLst>
          <pc:docMk/>
          <pc:sldMk cId="2876615030" sldId="431"/>
        </pc:sldMkLst>
        <pc:spChg chg="mod">
          <ac:chgData name="Ju Seong Han" userId="9a3832e011e533d0" providerId="LiveId" clId="{10690AEB-3A02-47AA-B4C1-E9F1402E10AB}" dt="2019-07-06T11:58:59.066" v="3092"/>
          <ac:spMkLst>
            <pc:docMk/>
            <pc:sldMk cId="2876615030" sldId="431"/>
            <ac:spMk id="8" creationId="{00000000-0000-0000-0000-000000000000}"/>
          </ac:spMkLst>
        </pc:spChg>
        <pc:spChg chg="add mod">
          <ac:chgData name="Ju Seong Han" userId="9a3832e011e533d0" providerId="LiveId" clId="{10690AEB-3A02-47AA-B4C1-E9F1402E10AB}" dt="2019-07-06T12:00:51.105" v="3158" actId="113"/>
          <ac:spMkLst>
            <pc:docMk/>
            <pc:sldMk cId="2876615030" sldId="431"/>
            <ac:spMk id="9" creationId="{E29DEAD1-F5F9-46EA-9D98-E2C51A601F66}"/>
          </ac:spMkLst>
        </pc:spChg>
      </pc:sldChg>
      <pc:sldChg chg="addSp delSp modSp add ord">
        <pc:chgData name="Ju Seong Han" userId="9a3832e011e533d0" providerId="LiveId" clId="{10690AEB-3A02-47AA-B4C1-E9F1402E10AB}" dt="2019-07-06T13:56:03.425" v="3594" actId="1076"/>
        <pc:sldMkLst>
          <pc:docMk/>
          <pc:sldMk cId="1732298931" sldId="432"/>
        </pc:sldMkLst>
        <pc:spChg chg="del">
          <ac:chgData name="Ju Seong Han" userId="9a3832e011e533d0" providerId="LiveId" clId="{10690AEB-3A02-47AA-B4C1-E9F1402E10AB}" dt="2019-07-06T12:35:55.978" v="3499" actId="478"/>
          <ac:spMkLst>
            <pc:docMk/>
            <pc:sldMk cId="1732298931" sldId="432"/>
            <ac:spMk id="2" creationId="{00000000-0000-0000-0000-000000000000}"/>
          </ac:spMkLst>
        </pc:spChg>
        <pc:spChg chg="mod">
          <ac:chgData name="Ju Seong Han" userId="9a3832e011e533d0" providerId="LiveId" clId="{10690AEB-3A02-47AA-B4C1-E9F1402E10AB}" dt="2019-07-06T13:55:36.850" v="3588" actId="113"/>
          <ac:spMkLst>
            <pc:docMk/>
            <pc:sldMk cId="1732298931" sldId="432"/>
            <ac:spMk id="8" creationId="{00000000-0000-0000-0000-000000000000}"/>
          </ac:spMkLst>
        </pc:spChg>
        <pc:spChg chg="del">
          <ac:chgData name="Ju Seong Han" userId="9a3832e011e533d0" providerId="LiveId" clId="{10690AEB-3A02-47AA-B4C1-E9F1402E10AB}" dt="2019-07-06T12:35:55.978" v="3499" actId="478"/>
          <ac:spMkLst>
            <pc:docMk/>
            <pc:sldMk cId="1732298931" sldId="432"/>
            <ac:spMk id="9" creationId="{D6968C87-C2B2-42B9-A264-32DB342EB5CD}"/>
          </ac:spMkLst>
        </pc:spChg>
        <pc:spChg chg="add del mod">
          <ac:chgData name="Ju Seong Han" userId="9a3832e011e533d0" providerId="LiveId" clId="{10690AEB-3A02-47AA-B4C1-E9F1402E10AB}" dt="2019-07-06T12:35:58.549" v="3500" actId="478"/>
          <ac:spMkLst>
            <pc:docMk/>
            <pc:sldMk cId="1732298931" sldId="432"/>
            <ac:spMk id="10" creationId="{582F4D9A-89F5-415E-9648-DBE34AE6A32E}"/>
          </ac:spMkLst>
        </pc:spChg>
        <pc:spChg chg="add mod">
          <ac:chgData name="Ju Seong Han" userId="9a3832e011e533d0" providerId="LiveId" clId="{10690AEB-3A02-47AA-B4C1-E9F1402E10AB}" dt="2019-07-06T13:55:45.344" v="3591" actId="1076"/>
          <ac:spMkLst>
            <pc:docMk/>
            <pc:sldMk cId="1732298931" sldId="432"/>
            <ac:spMk id="11" creationId="{C2826277-B04C-4BBD-A69F-E96D8F832872}"/>
          </ac:spMkLst>
        </pc:spChg>
        <pc:spChg chg="del">
          <ac:chgData name="Ju Seong Han" userId="9a3832e011e533d0" providerId="LiveId" clId="{10690AEB-3A02-47AA-B4C1-E9F1402E10AB}" dt="2019-07-06T12:35:55.978" v="3499" actId="478"/>
          <ac:spMkLst>
            <pc:docMk/>
            <pc:sldMk cId="1732298931" sldId="432"/>
            <ac:spMk id="12" creationId="{F6B5A9DE-BC6D-416B-9475-C761D2537571}"/>
          </ac:spMkLst>
        </pc:spChg>
        <pc:spChg chg="del">
          <ac:chgData name="Ju Seong Han" userId="9a3832e011e533d0" providerId="LiveId" clId="{10690AEB-3A02-47AA-B4C1-E9F1402E10AB}" dt="2019-07-06T12:35:55.978" v="3499" actId="478"/>
          <ac:spMkLst>
            <pc:docMk/>
            <pc:sldMk cId="1732298931" sldId="432"/>
            <ac:spMk id="13" creationId="{C22B1430-62AF-4C99-BAA8-9B85D56853A5}"/>
          </ac:spMkLst>
        </pc:spChg>
        <pc:spChg chg="add del mod">
          <ac:chgData name="Ju Seong Han" userId="9a3832e011e533d0" providerId="LiveId" clId="{10690AEB-3A02-47AA-B4C1-E9F1402E10AB}" dt="2019-07-06T13:55:40.544" v="3590" actId="478"/>
          <ac:spMkLst>
            <pc:docMk/>
            <pc:sldMk cId="1732298931" sldId="432"/>
            <ac:spMk id="15" creationId="{16E184AD-15CB-4DC4-9035-6BC2EF7A5FCB}"/>
          </ac:spMkLst>
        </pc:spChg>
        <pc:spChg chg="add del mod">
          <ac:chgData name="Ju Seong Han" userId="9a3832e011e533d0" providerId="LiveId" clId="{10690AEB-3A02-47AA-B4C1-E9F1402E10AB}" dt="2019-07-06T13:55:38.539" v="3589" actId="478"/>
          <ac:spMkLst>
            <pc:docMk/>
            <pc:sldMk cId="1732298931" sldId="432"/>
            <ac:spMk id="16" creationId="{7DAD9FCE-68E6-4056-9958-0E78FF9D8F15}"/>
          </ac:spMkLst>
        </pc:spChg>
        <pc:spChg chg="add mod">
          <ac:chgData name="Ju Seong Han" userId="9a3832e011e533d0" providerId="LiveId" clId="{10690AEB-3A02-47AA-B4C1-E9F1402E10AB}" dt="2019-07-06T13:55:45.344" v="3591" actId="1076"/>
          <ac:spMkLst>
            <pc:docMk/>
            <pc:sldMk cId="1732298931" sldId="432"/>
            <ac:spMk id="17" creationId="{D38BBD05-7C10-4C71-9D3A-5D0CF7101DE2}"/>
          </ac:spMkLst>
        </pc:spChg>
        <pc:picChg chg="del">
          <ac:chgData name="Ju Seong Han" userId="9a3832e011e533d0" providerId="LiveId" clId="{10690AEB-3A02-47AA-B4C1-E9F1402E10AB}" dt="2019-07-06T12:35:55.978" v="3499" actId="478"/>
          <ac:picMkLst>
            <pc:docMk/>
            <pc:sldMk cId="1732298931" sldId="432"/>
            <ac:picMk id="3" creationId="{DACF87ED-6650-4EC6-BFB2-E1662713ACD9}"/>
          </ac:picMkLst>
        </pc:picChg>
        <pc:picChg chg="del">
          <ac:chgData name="Ju Seong Han" userId="9a3832e011e533d0" providerId="LiveId" clId="{10690AEB-3A02-47AA-B4C1-E9F1402E10AB}" dt="2019-07-06T12:35:55.978" v="3499" actId="478"/>
          <ac:picMkLst>
            <pc:docMk/>
            <pc:sldMk cId="1732298931" sldId="432"/>
            <ac:picMk id="4" creationId="{2A7B4B1A-112C-4612-ADFB-B367A80734A0}"/>
          </ac:picMkLst>
        </pc:picChg>
        <pc:picChg chg="add mod">
          <ac:chgData name="Ju Seong Han" userId="9a3832e011e533d0" providerId="LiveId" clId="{10690AEB-3A02-47AA-B4C1-E9F1402E10AB}" dt="2019-07-06T13:56:03.425" v="3594" actId="1076"/>
          <ac:picMkLst>
            <pc:docMk/>
            <pc:sldMk cId="1732298931" sldId="432"/>
            <ac:picMk id="18" creationId="{54F8F596-4042-4C40-847C-B0473AF2C33C}"/>
          </ac:picMkLst>
        </pc:picChg>
      </pc:sldChg>
    </pc:docChg>
  </pc:docChgLst>
  <pc:docChgLst>
    <pc:chgData name="Ju Seong Han" userId="9a3832e011e533d0" providerId="LiveId" clId="{4CFE3E49-934A-4136-949B-A1B1C16D73C8}"/>
    <pc:docChg chg="undo custSel addSld delSld modSld sldOrd">
      <pc:chgData name="Ju Seong Han" userId="9a3832e011e533d0" providerId="LiveId" clId="{4CFE3E49-934A-4136-949B-A1B1C16D73C8}" dt="2019-07-04T09:08:21.518" v="2541" actId="20577"/>
      <pc:docMkLst>
        <pc:docMk/>
      </pc:docMkLst>
      <pc:sldChg chg="addSp delSp modSp">
        <pc:chgData name="Ju Seong Han" userId="9a3832e011e533d0" providerId="LiveId" clId="{4CFE3E49-934A-4136-949B-A1B1C16D73C8}" dt="2019-07-04T09:00:49.859" v="2411" actId="478"/>
        <pc:sldMkLst>
          <pc:docMk/>
          <pc:sldMk cId="3831306884" sldId="343"/>
        </pc:sldMkLst>
        <pc:spChg chg="add del mod">
          <ac:chgData name="Ju Seong Han" userId="9a3832e011e533d0" providerId="LiveId" clId="{4CFE3E49-934A-4136-949B-A1B1C16D73C8}" dt="2019-07-04T09:00:49.859" v="2411" actId="478"/>
          <ac:spMkLst>
            <pc:docMk/>
            <pc:sldMk cId="3831306884" sldId="343"/>
            <ac:spMk id="2" creationId="{A6FAC980-BCB5-4274-BE1A-F01826897BA5}"/>
          </ac:spMkLst>
        </pc:spChg>
        <pc:spChg chg="mod">
          <ac:chgData name="Ju Seong Han" userId="9a3832e011e533d0" providerId="LiveId" clId="{4CFE3E49-934A-4136-949B-A1B1C16D73C8}" dt="2019-07-04T09:00:47.567" v="2410" actId="20577"/>
          <ac:spMkLst>
            <pc:docMk/>
            <pc:sldMk cId="3831306884" sldId="343"/>
            <ac:spMk id="9" creationId="{00000000-0000-0000-0000-000000000000}"/>
          </ac:spMkLst>
        </pc:spChg>
        <pc:spChg chg="add del mod">
          <ac:chgData name="Ju Seong Han" userId="9a3832e011e533d0" providerId="LiveId" clId="{4CFE3E49-934A-4136-949B-A1B1C16D73C8}" dt="2019-07-04T09:00:46.749" v="2408"/>
          <ac:spMkLst>
            <pc:docMk/>
            <pc:sldMk cId="3831306884" sldId="343"/>
            <ac:spMk id="10" creationId="{63F2CF9C-A5AE-4014-B761-3A19D2C285AA}"/>
          </ac:spMkLst>
        </pc:spChg>
      </pc:sldChg>
      <pc:sldChg chg="modSp">
        <pc:chgData name="Ju Seong Han" userId="9a3832e011e533d0" providerId="LiveId" clId="{4CFE3E49-934A-4136-949B-A1B1C16D73C8}" dt="2019-07-04T08:59:05.331" v="2382"/>
        <pc:sldMkLst>
          <pc:docMk/>
          <pc:sldMk cId="1376780793" sldId="358"/>
        </pc:sldMkLst>
        <pc:spChg chg="mod">
          <ac:chgData name="Ju Seong Han" userId="9a3832e011e533d0" providerId="LiveId" clId="{4CFE3E49-934A-4136-949B-A1B1C16D73C8}" dt="2019-07-04T08:59:05.331" v="2382"/>
          <ac:spMkLst>
            <pc:docMk/>
            <pc:sldMk cId="1376780793" sldId="358"/>
            <ac:spMk id="9" creationId="{00000000-0000-0000-0000-000000000000}"/>
          </ac:spMkLst>
        </pc:spChg>
      </pc:sldChg>
      <pc:sldChg chg="addSp delSp modSp ord">
        <pc:chgData name="Ju Seong Han" userId="9a3832e011e533d0" providerId="LiveId" clId="{4CFE3E49-934A-4136-949B-A1B1C16D73C8}" dt="2019-07-04T06:31:32.320" v="1861" actId="478"/>
        <pc:sldMkLst>
          <pc:docMk/>
          <pc:sldMk cId="4067441918" sldId="399"/>
        </pc:sldMkLst>
        <pc:spChg chg="mod">
          <ac:chgData name="Ju Seong Han" userId="9a3832e011e533d0" providerId="LiveId" clId="{4CFE3E49-934A-4136-949B-A1B1C16D73C8}" dt="2019-07-04T03:35:49.122" v="890" actId="1076"/>
          <ac:spMkLst>
            <pc:docMk/>
            <pc:sldMk cId="4067441918" sldId="399"/>
            <ac:spMk id="2" creationId="{00000000-0000-0000-0000-000000000000}"/>
          </ac:spMkLst>
        </pc:spChg>
        <pc:picChg chg="mod">
          <ac:chgData name="Ju Seong Han" userId="9a3832e011e533d0" providerId="LiveId" clId="{4CFE3E49-934A-4136-949B-A1B1C16D73C8}" dt="2019-07-04T02:38:25.657" v="460" actId="1076"/>
          <ac:picMkLst>
            <pc:docMk/>
            <pc:sldMk cId="4067441918" sldId="399"/>
            <ac:picMk id="3" creationId="{55DBBD8F-8AC2-4844-8E1E-1071C6D73DE8}"/>
          </ac:picMkLst>
        </pc:picChg>
        <pc:picChg chg="add del mod">
          <ac:chgData name="Ju Seong Han" userId="9a3832e011e533d0" providerId="LiveId" clId="{4CFE3E49-934A-4136-949B-A1B1C16D73C8}" dt="2019-07-04T06:31:32.320" v="1861" actId="478"/>
          <ac:picMkLst>
            <pc:docMk/>
            <pc:sldMk cId="4067441918" sldId="399"/>
            <ac:picMk id="9" creationId="{94518435-6E6C-4441-B021-24C6A1462A51}"/>
          </ac:picMkLst>
        </pc:picChg>
      </pc:sldChg>
      <pc:sldChg chg="addSp modSp">
        <pc:chgData name="Ju Seong Han" userId="9a3832e011e533d0" providerId="LiveId" clId="{4CFE3E49-934A-4136-949B-A1B1C16D73C8}" dt="2019-07-04T08:46:11.573" v="2142" actId="1076"/>
        <pc:sldMkLst>
          <pc:docMk/>
          <pc:sldMk cId="1693553481" sldId="404"/>
        </pc:sldMkLst>
        <pc:spChg chg="mod">
          <ac:chgData name="Ju Seong Han" userId="9a3832e011e533d0" providerId="LiveId" clId="{4CFE3E49-934A-4136-949B-A1B1C16D73C8}" dt="2019-07-04T08:46:03.637" v="2138" actId="1076"/>
          <ac:spMkLst>
            <pc:docMk/>
            <pc:sldMk cId="1693553481" sldId="404"/>
            <ac:spMk id="2" creationId="{00000000-0000-0000-0000-000000000000}"/>
          </ac:spMkLst>
        </pc:spChg>
        <pc:picChg chg="add mod">
          <ac:chgData name="Ju Seong Han" userId="9a3832e011e533d0" providerId="LiveId" clId="{4CFE3E49-934A-4136-949B-A1B1C16D73C8}" dt="2019-07-04T08:46:11.573" v="2142" actId="1076"/>
          <ac:picMkLst>
            <pc:docMk/>
            <pc:sldMk cId="1693553481" sldId="404"/>
            <ac:picMk id="3" creationId="{B29E7C8C-3754-4811-AEC0-66622E5FBF6F}"/>
          </ac:picMkLst>
        </pc:picChg>
      </pc:sldChg>
      <pc:sldChg chg="delSp">
        <pc:chgData name="Ju Seong Han" userId="9a3832e011e533d0" providerId="LiveId" clId="{4CFE3E49-934A-4136-949B-A1B1C16D73C8}" dt="2019-07-04T09:01:39.820" v="2413" actId="478"/>
        <pc:sldMkLst>
          <pc:docMk/>
          <pc:sldMk cId="795672562" sldId="407"/>
        </pc:sldMkLst>
        <pc:spChg chg="del">
          <ac:chgData name="Ju Seong Han" userId="9a3832e011e533d0" providerId="LiveId" clId="{4CFE3E49-934A-4136-949B-A1B1C16D73C8}" dt="2019-07-04T09:01:39.820" v="2413" actId="478"/>
          <ac:spMkLst>
            <pc:docMk/>
            <pc:sldMk cId="795672562" sldId="407"/>
            <ac:spMk id="4" creationId="{727EC815-BEEB-44CA-9024-E50FFB1BED20}"/>
          </ac:spMkLst>
        </pc:spChg>
      </pc:sldChg>
      <pc:sldChg chg="add del">
        <pc:chgData name="Ju Seong Han" userId="9a3832e011e533d0" providerId="LiveId" clId="{4CFE3E49-934A-4136-949B-A1B1C16D73C8}" dt="2019-07-04T02:20:09.332" v="204" actId="2696"/>
        <pc:sldMkLst>
          <pc:docMk/>
          <pc:sldMk cId="923585582" sldId="412"/>
        </pc:sldMkLst>
      </pc:sldChg>
      <pc:sldChg chg="modSp add del">
        <pc:chgData name="Ju Seong Han" userId="9a3832e011e533d0" providerId="LiveId" clId="{4CFE3E49-934A-4136-949B-A1B1C16D73C8}" dt="2019-07-04T03:43:43.441" v="912" actId="5793"/>
        <pc:sldMkLst>
          <pc:docMk/>
          <pc:sldMk cId="3062304834" sldId="413"/>
        </pc:sldMkLst>
        <pc:spChg chg="mod">
          <ac:chgData name="Ju Seong Han" userId="9a3832e011e533d0" providerId="LiveId" clId="{4CFE3E49-934A-4136-949B-A1B1C16D73C8}" dt="2019-07-04T03:43:43.441" v="912" actId="5793"/>
          <ac:spMkLst>
            <pc:docMk/>
            <pc:sldMk cId="3062304834" sldId="413"/>
            <ac:spMk id="12" creationId="{3E414E4F-9B4A-43A9-B64C-94EF2449368C}"/>
          </ac:spMkLst>
        </pc:spChg>
      </pc:sldChg>
      <pc:sldChg chg="add del">
        <pc:chgData name="Ju Seong Han" userId="9a3832e011e533d0" providerId="LiveId" clId="{4CFE3E49-934A-4136-949B-A1B1C16D73C8}" dt="2019-07-04T02:20:09.332" v="205" actId="2696"/>
        <pc:sldMkLst>
          <pc:docMk/>
          <pc:sldMk cId="1404019268" sldId="414"/>
        </pc:sldMkLst>
      </pc:sldChg>
      <pc:sldChg chg="addSp delSp modSp ord">
        <pc:chgData name="Ju Seong Han" userId="9a3832e011e533d0" providerId="LiveId" clId="{4CFE3E49-934A-4136-949B-A1B1C16D73C8}" dt="2019-07-04T07:33:57.045" v="1964" actId="6549"/>
        <pc:sldMkLst>
          <pc:docMk/>
          <pc:sldMk cId="2427966555" sldId="415"/>
        </pc:sldMkLst>
        <pc:spChg chg="mod">
          <ac:chgData name="Ju Seong Han" userId="9a3832e011e533d0" providerId="LiveId" clId="{4CFE3E49-934A-4136-949B-A1B1C16D73C8}" dt="2019-07-04T07:33:57.045" v="1964" actId="6549"/>
          <ac:spMkLst>
            <pc:docMk/>
            <pc:sldMk cId="2427966555" sldId="415"/>
            <ac:spMk id="2" creationId="{00000000-0000-0000-0000-000000000000}"/>
          </ac:spMkLst>
        </pc:spChg>
        <pc:spChg chg="add mod">
          <ac:chgData name="Ju Seong Han" userId="9a3832e011e533d0" providerId="LiveId" clId="{4CFE3E49-934A-4136-949B-A1B1C16D73C8}" dt="2019-07-04T07:33:45.480" v="1959" actId="113"/>
          <ac:spMkLst>
            <pc:docMk/>
            <pc:sldMk cId="2427966555" sldId="415"/>
            <ac:spMk id="3" creationId="{1255D519-0F8D-4565-A928-011FD24F18FC}"/>
          </ac:spMkLst>
        </pc:spChg>
        <pc:spChg chg="add mod">
          <ac:chgData name="Ju Seong Han" userId="9a3832e011e533d0" providerId="LiveId" clId="{4CFE3E49-934A-4136-949B-A1B1C16D73C8}" dt="2019-07-04T07:33:46.772" v="1960" actId="113"/>
          <ac:spMkLst>
            <pc:docMk/>
            <pc:sldMk cId="2427966555" sldId="415"/>
            <ac:spMk id="5" creationId="{E824BC80-88C9-4F34-97E3-C57B484FA011}"/>
          </ac:spMkLst>
        </pc:spChg>
        <pc:picChg chg="del">
          <ac:chgData name="Ju Seong Han" userId="9a3832e011e533d0" providerId="LiveId" clId="{4CFE3E49-934A-4136-949B-A1B1C16D73C8}" dt="2019-07-04T02:38:30.201" v="461" actId="478"/>
          <ac:picMkLst>
            <pc:docMk/>
            <pc:sldMk cId="2427966555" sldId="415"/>
            <ac:picMk id="3" creationId="{55DBBD8F-8AC2-4844-8E1E-1071C6D73DE8}"/>
          </ac:picMkLst>
        </pc:picChg>
        <pc:picChg chg="add mod">
          <ac:chgData name="Ju Seong Han" userId="9a3832e011e533d0" providerId="LiveId" clId="{4CFE3E49-934A-4136-949B-A1B1C16D73C8}" dt="2019-07-04T02:39:29.904" v="472" actId="1076"/>
          <ac:picMkLst>
            <pc:docMk/>
            <pc:sldMk cId="2427966555" sldId="415"/>
            <ac:picMk id="4" creationId="{040445AE-4EA2-4A3E-B8F8-D40D5BB9C597}"/>
          </ac:picMkLst>
        </pc:picChg>
        <pc:picChg chg="add mod">
          <ac:chgData name="Ju Seong Han" userId="9a3832e011e533d0" providerId="LiveId" clId="{4CFE3E49-934A-4136-949B-A1B1C16D73C8}" dt="2019-07-04T07:33:52.346" v="1962" actId="1076"/>
          <ac:picMkLst>
            <pc:docMk/>
            <pc:sldMk cId="2427966555" sldId="415"/>
            <ac:picMk id="9" creationId="{DFB9EFC4-A357-4F1D-B286-7F419446561C}"/>
          </ac:picMkLst>
        </pc:picChg>
        <pc:picChg chg="add mod">
          <ac:chgData name="Ju Seong Han" userId="9a3832e011e533d0" providerId="LiveId" clId="{4CFE3E49-934A-4136-949B-A1B1C16D73C8}" dt="2019-07-04T07:33:50.121" v="1961" actId="1076"/>
          <ac:picMkLst>
            <pc:docMk/>
            <pc:sldMk cId="2427966555" sldId="415"/>
            <ac:picMk id="10" creationId="{28FD9526-CAC5-43D3-8BBA-3049B3A62F99}"/>
          </ac:picMkLst>
        </pc:picChg>
        <pc:picChg chg="add del">
          <ac:chgData name="Ju Seong Han" userId="9a3832e011e533d0" providerId="LiveId" clId="{4CFE3E49-934A-4136-949B-A1B1C16D73C8}" dt="2019-07-04T07:33:17.165" v="1953"/>
          <ac:picMkLst>
            <pc:docMk/>
            <pc:sldMk cId="2427966555" sldId="415"/>
            <ac:picMk id="11" creationId="{4D67949F-27BF-4D6A-89D6-FFC64684622B}"/>
          </ac:picMkLst>
        </pc:picChg>
        <pc:picChg chg="add del">
          <ac:chgData name="Ju Seong Han" userId="9a3832e011e533d0" providerId="LiveId" clId="{4CFE3E49-934A-4136-949B-A1B1C16D73C8}" dt="2019-07-04T07:33:17.165" v="1953"/>
          <ac:picMkLst>
            <pc:docMk/>
            <pc:sldMk cId="2427966555" sldId="415"/>
            <ac:picMk id="12" creationId="{26CDDB54-09F6-4310-A5CA-80650BB387F0}"/>
          </ac:picMkLst>
        </pc:picChg>
        <pc:picChg chg="add del">
          <ac:chgData name="Ju Seong Han" userId="9a3832e011e533d0" providerId="LiveId" clId="{4CFE3E49-934A-4136-949B-A1B1C16D73C8}" dt="2019-07-04T07:33:16.755" v="1952"/>
          <ac:picMkLst>
            <pc:docMk/>
            <pc:sldMk cId="2427966555" sldId="415"/>
            <ac:picMk id="13" creationId="{D2764BDD-53C0-41BB-93ED-B82F08DCD879}"/>
          </ac:picMkLst>
        </pc:picChg>
        <pc:picChg chg="add del">
          <ac:chgData name="Ju Seong Han" userId="9a3832e011e533d0" providerId="LiveId" clId="{4CFE3E49-934A-4136-949B-A1B1C16D73C8}" dt="2019-07-04T07:33:16.755" v="1952"/>
          <ac:picMkLst>
            <pc:docMk/>
            <pc:sldMk cId="2427966555" sldId="415"/>
            <ac:picMk id="14" creationId="{DE6D91AB-64E7-4BD6-964C-F100CCFF080B}"/>
          </ac:picMkLst>
        </pc:picChg>
      </pc:sldChg>
      <pc:sldChg chg="modSp add del ord">
        <pc:chgData name="Ju Seong Han" userId="9a3832e011e533d0" providerId="LiveId" clId="{4CFE3E49-934A-4136-949B-A1B1C16D73C8}" dt="2019-07-03T06:59:51.130" v="169"/>
        <pc:sldMkLst>
          <pc:docMk/>
          <pc:sldMk cId="2218386812" sldId="416"/>
        </pc:sldMkLst>
        <pc:spChg chg="mod">
          <ac:chgData name="Ju Seong Han" userId="9a3832e011e533d0" providerId="LiveId" clId="{4CFE3E49-934A-4136-949B-A1B1C16D73C8}" dt="2019-07-03T06:59:51.130" v="169"/>
          <ac:spMkLst>
            <pc:docMk/>
            <pc:sldMk cId="2218386812" sldId="416"/>
            <ac:spMk id="2" creationId="{00000000-0000-0000-0000-000000000000}"/>
          </ac:spMkLst>
        </pc:spChg>
        <pc:spChg chg="mod">
          <ac:chgData name="Ju Seong Han" userId="9a3832e011e533d0" providerId="LiveId" clId="{4CFE3E49-934A-4136-949B-A1B1C16D73C8}" dt="2019-07-03T06:58:47.377" v="147"/>
          <ac:spMkLst>
            <pc:docMk/>
            <pc:sldMk cId="2218386812" sldId="416"/>
            <ac:spMk id="8" creationId="{00000000-0000-0000-0000-000000000000}"/>
          </ac:spMkLst>
        </pc:spChg>
      </pc:sldChg>
      <pc:sldChg chg="modSp">
        <pc:chgData name="Ju Seong Han" userId="9a3832e011e533d0" providerId="LiveId" clId="{4CFE3E49-934A-4136-949B-A1B1C16D73C8}" dt="2019-07-04T04:07:46.305" v="1298" actId="20577"/>
        <pc:sldMkLst>
          <pc:docMk/>
          <pc:sldMk cId="372616471" sldId="417"/>
        </pc:sldMkLst>
        <pc:spChg chg="mod">
          <ac:chgData name="Ju Seong Han" userId="9a3832e011e533d0" providerId="LiveId" clId="{4CFE3E49-934A-4136-949B-A1B1C16D73C8}" dt="2019-07-04T04:07:46.305" v="1298" actId="20577"/>
          <ac:spMkLst>
            <pc:docMk/>
            <pc:sldMk cId="372616471" sldId="417"/>
            <ac:spMk id="2" creationId="{00000000-0000-0000-0000-000000000000}"/>
          </ac:spMkLst>
        </pc:spChg>
      </pc:sldChg>
      <pc:sldChg chg="delSp">
        <pc:chgData name="Ju Seong Han" userId="9a3832e011e533d0" providerId="LiveId" clId="{4CFE3E49-934A-4136-949B-A1B1C16D73C8}" dt="2019-07-04T03:02:21.870" v="725" actId="478"/>
        <pc:sldMkLst>
          <pc:docMk/>
          <pc:sldMk cId="2424574002" sldId="419"/>
        </pc:sldMkLst>
        <pc:spChg chg="del">
          <ac:chgData name="Ju Seong Han" userId="9a3832e011e533d0" providerId="LiveId" clId="{4CFE3E49-934A-4136-949B-A1B1C16D73C8}" dt="2019-07-04T03:02:21.870" v="725" actId="478"/>
          <ac:spMkLst>
            <pc:docMk/>
            <pc:sldMk cId="2424574002" sldId="419"/>
            <ac:spMk id="16" creationId="{D286AEA7-8FF8-40AA-8517-49BEE116C3DF}"/>
          </ac:spMkLst>
        </pc:spChg>
      </pc:sldChg>
      <pc:sldChg chg="addSp delSp modSp add del">
        <pc:chgData name="Ju Seong Han" userId="9a3832e011e533d0" providerId="LiveId" clId="{4CFE3E49-934A-4136-949B-A1B1C16D73C8}" dt="2019-07-04T03:43:59.100" v="922"/>
        <pc:sldMkLst>
          <pc:docMk/>
          <pc:sldMk cId="3495182124" sldId="420"/>
        </pc:sldMkLst>
        <pc:spChg chg="mod">
          <ac:chgData name="Ju Seong Han" userId="9a3832e011e533d0" providerId="LiveId" clId="{4CFE3E49-934A-4136-949B-A1B1C16D73C8}" dt="2019-07-04T02:19:20.864" v="197"/>
          <ac:spMkLst>
            <pc:docMk/>
            <pc:sldMk cId="3495182124" sldId="420"/>
            <ac:spMk id="8" creationId="{00000000-0000-0000-0000-000000000000}"/>
          </ac:spMkLst>
        </pc:spChg>
        <pc:spChg chg="add mod">
          <ac:chgData name="Ju Seong Han" userId="9a3832e011e533d0" providerId="LiveId" clId="{4CFE3E49-934A-4136-949B-A1B1C16D73C8}" dt="2019-07-04T03:43:59.100" v="922"/>
          <ac:spMkLst>
            <pc:docMk/>
            <pc:sldMk cId="3495182124" sldId="420"/>
            <ac:spMk id="10" creationId="{5DE83351-8BE1-4420-85B7-D16F3A514FFA}"/>
          </ac:spMkLst>
        </pc:spChg>
        <pc:picChg chg="del">
          <ac:chgData name="Ju Seong Han" userId="9a3832e011e533d0" providerId="LiveId" clId="{4CFE3E49-934A-4136-949B-A1B1C16D73C8}" dt="2019-07-04T02:19:11.409" v="188" actId="478"/>
          <ac:picMkLst>
            <pc:docMk/>
            <pc:sldMk cId="3495182124" sldId="420"/>
            <ac:picMk id="11" creationId="{589FBF99-FF9E-4783-B6AD-6ABB739B0FAA}"/>
          </ac:picMkLst>
        </pc:picChg>
        <pc:picChg chg="del">
          <ac:chgData name="Ju Seong Han" userId="9a3832e011e533d0" providerId="LiveId" clId="{4CFE3E49-934A-4136-949B-A1B1C16D73C8}" dt="2019-07-04T02:19:11.409" v="188" actId="478"/>
          <ac:picMkLst>
            <pc:docMk/>
            <pc:sldMk cId="3495182124" sldId="420"/>
            <ac:picMk id="12" creationId="{39BBD37F-D154-4A30-B20B-78B15060D12B}"/>
          </ac:picMkLst>
        </pc:picChg>
      </pc:sldChg>
      <pc:sldChg chg="addSp delSp modSp add ord">
        <pc:chgData name="Ju Seong Han" userId="9a3832e011e533d0" providerId="LiveId" clId="{4CFE3E49-934A-4136-949B-A1B1C16D73C8}" dt="2019-07-04T07:34:01.524" v="1967" actId="6549"/>
        <pc:sldMkLst>
          <pc:docMk/>
          <pc:sldMk cId="784286955" sldId="422"/>
        </pc:sldMkLst>
        <pc:spChg chg="mod">
          <ac:chgData name="Ju Seong Han" userId="9a3832e011e533d0" providerId="LiveId" clId="{4CFE3E49-934A-4136-949B-A1B1C16D73C8}" dt="2019-07-04T07:34:01.524" v="1967" actId="6549"/>
          <ac:spMkLst>
            <pc:docMk/>
            <pc:sldMk cId="784286955" sldId="422"/>
            <ac:spMk id="2" creationId="{00000000-0000-0000-0000-000000000000}"/>
          </ac:spMkLst>
        </pc:spChg>
        <pc:spChg chg="mod">
          <ac:chgData name="Ju Seong Han" userId="9a3832e011e533d0" providerId="LiveId" clId="{4CFE3E49-934A-4136-949B-A1B1C16D73C8}" dt="2019-07-04T03:33:58.403" v="884" actId="20577"/>
          <ac:spMkLst>
            <pc:docMk/>
            <pc:sldMk cId="784286955" sldId="422"/>
            <ac:spMk id="8" creationId="{00000000-0000-0000-0000-000000000000}"/>
          </ac:spMkLst>
        </pc:spChg>
        <pc:picChg chg="del">
          <ac:chgData name="Ju Seong Han" userId="9a3832e011e533d0" providerId="LiveId" clId="{4CFE3E49-934A-4136-949B-A1B1C16D73C8}" dt="2019-07-04T02:38:16.317" v="457" actId="478"/>
          <ac:picMkLst>
            <pc:docMk/>
            <pc:sldMk cId="784286955" sldId="422"/>
            <ac:picMk id="3" creationId="{55DBBD8F-8AC2-4844-8E1E-1071C6D73DE8}"/>
          </ac:picMkLst>
        </pc:picChg>
        <pc:picChg chg="add mod">
          <ac:chgData name="Ju Seong Han" userId="9a3832e011e533d0" providerId="LiveId" clId="{4CFE3E49-934A-4136-949B-A1B1C16D73C8}" dt="2019-07-04T02:38:20.425" v="459" actId="1076"/>
          <ac:picMkLst>
            <pc:docMk/>
            <pc:sldMk cId="784286955" sldId="422"/>
            <ac:picMk id="4" creationId="{265A7F27-FBF1-4B31-8B4B-88FF94B35169}"/>
          </ac:picMkLst>
        </pc:picChg>
      </pc:sldChg>
      <pc:sldChg chg="modSp add">
        <pc:chgData name="Ju Seong Han" userId="9a3832e011e533d0" providerId="LiveId" clId="{4CFE3E49-934A-4136-949B-A1B1C16D73C8}" dt="2019-07-04T09:08:21.518" v="2541" actId="20577"/>
        <pc:sldMkLst>
          <pc:docMk/>
          <pc:sldMk cId="562263602" sldId="424"/>
        </pc:sldMkLst>
        <pc:spChg chg="mod">
          <ac:chgData name="Ju Seong Han" userId="9a3832e011e533d0" providerId="LiveId" clId="{4CFE3E49-934A-4136-949B-A1B1C16D73C8}" dt="2019-07-04T09:06:55.240" v="2453" actId="6549"/>
          <ac:spMkLst>
            <pc:docMk/>
            <pc:sldMk cId="562263602" sldId="424"/>
            <ac:spMk id="8" creationId="{00000000-0000-0000-0000-000000000000}"/>
          </ac:spMkLst>
        </pc:spChg>
        <pc:spChg chg="mod">
          <ac:chgData name="Ju Seong Han" userId="9a3832e011e533d0" providerId="LiveId" clId="{4CFE3E49-934A-4136-949B-A1B1C16D73C8}" dt="2019-07-04T09:08:21.518" v="2541" actId="20577"/>
          <ac:spMkLst>
            <pc:docMk/>
            <pc:sldMk cId="562263602" sldId="424"/>
            <ac:spMk id="10" creationId="{13B4C78C-A623-41B7-9AF3-E635C7F982BF}"/>
          </ac:spMkLst>
        </pc:spChg>
      </pc:sldChg>
      <pc:sldChg chg="addSp delSp modSp add">
        <pc:chgData name="Ju Seong Han" userId="9a3832e011e533d0" providerId="LiveId" clId="{4CFE3E49-934A-4136-949B-A1B1C16D73C8}" dt="2019-07-04T03:17:54.010" v="810" actId="1076"/>
        <pc:sldMkLst>
          <pc:docMk/>
          <pc:sldMk cId="309071708" sldId="425"/>
        </pc:sldMkLst>
        <pc:spChg chg="mod">
          <ac:chgData name="Ju Seong Han" userId="9a3832e011e533d0" providerId="LiveId" clId="{4CFE3E49-934A-4136-949B-A1B1C16D73C8}" dt="2019-07-04T02:49:47.234" v="595" actId="20577"/>
          <ac:spMkLst>
            <pc:docMk/>
            <pc:sldMk cId="309071708" sldId="425"/>
            <ac:spMk id="2" creationId="{00000000-0000-0000-0000-000000000000}"/>
          </ac:spMkLst>
        </pc:spChg>
        <pc:spChg chg="add mod">
          <ac:chgData name="Ju Seong Han" userId="9a3832e011e533d0" providerId="LiveId" clId="{4CFE3E49-934A-4136-949B-A1B1C16D73C8}" dt="2019-07-04T03:17:54.010" v="810" actId="1076"/>
          <ac:spMkLst>
            <pc:docMk/>
            <pc:sldMk cId="309071708" sldId="425"/>
            <ac:spMk id="4" creationId="{913B01ED-5042-40F1-900D-874134B4FE36}"/>
          </ac:spMkLst>
        </pc:spChg>
        <pc:spChg chg="add mod">
          <ac:chgData name="Ju Seong Han" userId="9a3832e011e533d0" providerId="LiveId" clId="{4CFE3E49-934A-4136-949B-A1B1C16D73C8}" dt="2019-07-04T02:57:03.918" v="724" actId="122"/>
          <ac:spMkLst>
            <pc:docMk/>
            <pc:sldMk cId="309071708" sldId="425"/>
            <ac:spMk id="5" creationId="{8276EFA8-CA3A-4CF2-A664-BABC19FC8237}"/>
          </ac:spMkLst>
        </pc:spChg>
        <pc:spChg chg="del">
          <ac:chgData name="Ju Seong Han" userId="9a3832e011e533d0" providerId="LiveId" clId="{4CFE3E49-934A-4136-949B-A1B1C16D73C8}" dt="2019-07-04T02:46:25.308" v="573" actId="478"/>
          <ac:spMkLst>
            <pc:docMk/>
            <pc:sldMk cId="309071708" sldId="425"/>
            <ac:spMk id="9" creationId="{D71A8674-218D-4460-8C89-CF23876A1A24}"/>
          </ac:spMkLst>
        </pc:spChg>
        <pc:spChg chg="del">
          <ac:chgData name="Ju Seong Han" userId="9a3832e011e533d0" providerId="LiveId" clId="{4CFE3E49-934A-4136-949B-A1B1C16D73C8}" dt="2019-07-04T02:46:25.308" v="573" actId="478"/>
          <ac:spMkLst>
            <pc:docMk/>
            <pc:sldMk cId="309071708" sldId="425"/>
            <ac:spMk id="10" creationId="{CB640269-19EE-4F80-8AA4-B2C1EE2F3E06}"/>
          </ac:spMkLst>
        </pc:spChg>
        <pc:spChg chg="del">
          <ac:chgData name="Ju Seong Han" userId="9a3832e011e533d0" providerId="LiveId" clId="{4CFE3E49-934A-4136-949B-A1B1C16D73C8}" dt="2019-07-04T02:46:25.308" v="573" actId="478"/>
          <ac:spMkLst>
            <pc:docMk/>
            <pc:sldMk cId="309071708" sldId="425"/>
            <ac:spMk id="11" creationId="{1451CC0F-1725-4E4E-8E63-8E5DAA202545}"/>
          </ac:spMkLst>
        </pc:spChg>
        <pc:spChg chg="del">
          <ac:chgData name="Ju Seong Han" userId="9a3832e011e533d0" providerId="LiveId" clId="{4CFE3E49-934A-4136-949B-A1B1C16D73C8}" dt="2019-07-04T02:46:25.308" v="573" actId="478"/>
          <ac:spMkLst>
            <pc:docMk/>
            <pc:sldMk cId="309071708" sldId="425"/>
            <ac:spMk id="12" creationId="{A7E702D2-27DA-4E33-BED0-9004366FA108}"/>
          </ac:spMkLst>
        </pc:spChg>
        <pc:spChg chg="del">
          <ac:chgData name="Ju Seong Han" userId="9a3832e011e533d0" providerId="LiveId" clId="{4CFE3E49-934A-4136-949B-A1B1C16D73C8}" dt="2019-07-04T02:46:25.308" v="573" actId="478"/>
          <ac:spMkLst>
            <pc:docMk/>
            <pc:sldMk cId="309071708" sldId="425"/>
            <ac:spMk id="13" creationId="{F264D8D4-889A-44AB-91A2-CDB5D98B6B2C}"/>
          </ac:spMkLst>
        </pc:spChg>
        <pc:spChg chg="del">
          <ac:chgData name="Ju Seong Han" userId="9a3832e011e533d0" providerId="LiveId" clId="{4CFE3E49-934A-4136-949B-A1B1C16D73C8}" dt="2019-07-04T02:46:25.308" v="573" actId="478"/>
          <ac:spMkLst>
            <pc:docMk/>
            <pc:sldMk cId="309071708" sldId="425"/>
            <ac:spMk id="14" creationId="{DDD74F79-5F85-402A-A634-44D6F7982BEA}"/>
          </ac:spMkLst>
        </pc:spChg>
        <pc:spChg chg="del">
          <ac:chgData name="Ju Seong Han" userId="9a3832e011e533d0" providerId="LiveId" clId="{4CFE3E49-934A-4136-949B-A1B1C16D73C8}" dt="2019-07-04T02:46:25.308" v="573" actId="478"/>
          <ac:spMkLst>
            <pc:docMk/>
            <pc:sldMk cId="309071708" sldId="425"/>
            <ac:spMk id="15" creationId="{9C08452B-2FD1-4DC7-876F-C1A94BD722B1}"/>
          </ac:spMkLst>
        </pc:spChg>
        <pc:spChg chg="del">
          <ac:chgData name="Ju Seong Han" userId="9a3832e011e533d0" providerId="LiveId" clId="{4CFE3E49-934A-4136-949B-A1B1C16D73C8}" dt="2019-07-04T02:46:25.308" v="573" actId="478"/>
          <ac:spMkLst>
            <pc:docMk/>
            <pc:sldMk cId="309071708" sldId="425"/>
            <ac:spMk id="16" creationId="{D286AEA7-8FF8-40AA-8517-49BEE116C3DF}"/>
          </ac:spMkLst>
        </pc:spChg>
        <pc:picChg chg="add">
          <ac:chgData name="Ju Seong Han" userId="9a3832e011e533d0" providerId="LiveId" clId="{4CFE3E49-934A-4136-949B-A1B1C16D73C8}" dt="2019-07-04T02:46:25.672" v="574"/>
          <ac:picMkLst>
            <pc:docMk/>
            <pc:sldMk cId="309071708" sldId="425"/>
            <ac:picMk id="3" creationId="{203B14C9-F527-496C-A741-3A4359BEC324}"/>
          </ac:picMkLst>
        </pc:picChg>
      </pc:sldChg>
      <pc:sldChg chg="add">
        <pc:chgData name="Ju Seong Han" userId="9a3832e011e533d0" providerId="LiveId" clId="{4CFE3E49-934A-4136-949B-A1B1C16D73C8}" dt="2019-07-04T05:24:39.197" v="1679"/>
        <pc:sldMkLst>
          <pc:docMk/>
          <pc:sldMk cId="1643774338" sldId="426"/>
        </pc:sldMkLst>
      </pc:sldChg>
      <pc:sldChg chg="addSp delSp modSp add">
        <pc:chgData name="Ju Seong Han" userId="9a3832e011e533d0" providerId="LiveId" clId="{4CFE3E49-934A-4136-949B-A1B1C16D73C8}" dt="2019-07-04T08:13:26.465" v="2108" actId="478"/>
        <pc:sldMkLst>
          <pc:docMk/>
          <pc:sldMk cId="1061847216" sldId="427"/>
        </pc:sldMkLst>
        <pc:spChg chg="add mod">
          <ac:chgData name="Ju Seong Han" userId="9a3832e011e533d0" providerId="LiveId" clId="{4CFE3E49-934A-4136-949B-A1B1C16D73C8}" dt="2019-07-04T08:13:26.465" v="2108" actId="478"/>
          <ac:spMkLst>
            <pc:docMk/>
            <pc:sldMk cId="1061847216" sldId="427"/>
            <ac:spMk id="4" creationId="{088A9510-821D-4264-A2A4-B90EE9D3269B}"/>
          </ac:spMkLst>
        </pc:spChg>
        <pc:spChg chg="del mod">
          <ac:chgData name="Ju Seong Han" userId="9a3832e011e533d0" providerId="LiveId" clId="{4CFE3E49-934A-4136-949B-A1B1C16D73C8}" dt="2019-07-04T08:13:26.465" v="2108" actId="478"/>
          <ac:spMkLst>
            <pc:docMk/>
            <pc:sldMk cId="1061847216" sldId="427"/>
            <ac:spMk id="9" creationId="{F70417AD-312E-416F-93F6-C18D531BD5BD}"/>
          </ac:spMkLst>
        </pc:spChg>
        <pc:picChg chg="del">
          <ac:chgData name="Ju Seong Han" userId="9a3832e011e533d0" providerId="LiveId" clId="{4CFE3E49-934A-4136-949B-A1B1C16D73C8}" dt="2019-07-04T08:13:26.465" v="2108" actId="478"/>
          <ac:picMkLst>
            <pc:docMk/>
            <pc:sldMk cId="1061847216" sldId="427"/>
            <ac:picMk id="3" creationId="{E85BDCD1-1918-44DC-9E84-706AFB5BD25E}"/>
          </ac:picMkLst>
        </pc:picChg>
      </pc:sldChg>
      <pc:sldChg chg="modSp add">
        <pc:chgData name="Ju Seong Han" userId="9a3832e011e533d0" providerId="LiveId" clId="{4CFE3E49-934A-4136-949B-A1B1C16D73C8}" dt="2019-07-04T08:13:37.156" v="2134" actId="20577"/>
        <pc:sldMkLst>
          <pc:docMk/>
          <pc:sldMk cId="3020628478" sldId="428"/>
        </pc:sldMkLst>
        <pc:spChg chg="mod">
          <ac:chgData name="Ju Seong Han" userId="9a3832e011e533d0" providerId="LiveId" clId="{4CFE3E49-934A-4136-949B-A1B1C16D73C8}" dt="2019-07-04T08:13:37.156" v="2134" actId="20577"/>
          <ac:spMkLst>
            <pc:docMk/>
            <pc:sldMk cId="3020628478" sldId="428"/>
            <ac:spMk id="9" creationId="{F70417AD-312E-416F-93F6-C18D531BD5B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C0C28-F62B-4D78-9D46-1B795E90A426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EE6E8-6A56-4AA4-8B5B-9E260C01E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73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37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83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5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7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29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1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9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7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26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6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8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 flipV="1">
            <a:off x="0" y="6786000"/>
            <a:ext cx="12191999" cy="72000"/>
            <a:chOff x="-87085" y="1510093"/>
            <a:chExt cx="12366170" cy="2626480"/>
          </a:xfrm>
        </p:grpSpPr>
        <p:sp>
          <p:nvSpPr>
            <p:cNvPr id="10" name="직사각형 9"/>
            <p:cNvSpPr/>
            <p:nvPr/>
          </p:nvSpPr>
          <p:spPr>
            <a:xfrm>
              <a:off x="-87085" y="1510093"/>
              <a:ext cx="3106056" cy="262648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99620" y="1510093"/>
              <a:ext cx="3106056" cy="2626480"/>
            </a:xfrm>
            <a:prstGeom prst="rect">
              <a:avLst/>
            </a:prstGeom>
            <a:solidFill>
              <a:srgbClr val="8FB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086325" y="1510093"/>
              <a:ext cx="3106056" cy="2626480"/>
            </a:xfrm>
            <a:prstGeom prst="rect">
              <a:avLst/>
            </a:prstGeom>
            <a:solidFill>
              <a:srgbClr val="02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173029" y="1510093"/>
              <a:ext cx="3106056" cy="2626480"/>
            </a:xfrm>
            <a:prstGeom prst="rect">
              <a:avLst/>
            </a:prstGeom>
            <a:solidFill>
              <a:srgbClr val="FF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4714" y="26798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 altLang="ko-KR" dirty="0"/>
              <a:t>Input your text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4714" y="11289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Input your text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A3086-D9FB-42E3-B061-9FD35A322B0A}" type="datetimeFigureOut">
              <a:rPr lang="ko-KR" altLang="en-US" smtClean="0"/>
              <a:pPr/>
              <a:t>2023-07-20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97532-10CE-4AA2-99FF-2BF4E800A5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4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acornpub.co.kr/book/splunk7-essentials-3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outlook.it/download/book/splunk/mastering-splunk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allmnet@naver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그룹 998"/>
          <p:cNvGrpSpPr/>
          <p:nvPr/>
        </p:nvGrpSpPr>
        <p:grpSpPr>
          <a:xfrm flipV="1">
            <a:off x="2111829" y="3608532"/>
            <a:ext cx="7968343" cy="72000"/>
            <a:chOff x="-87085" y="1510093"/>
            <a:chExt cx="12366170" cy="2626480"/>
          </a:xfrm>
        </p:grpSpPr>
        <p:sp>
          <p:nvSpPr>
            <p:cNvPr id="1000" name="직사각형 999"/>
            <p:cNvSpPr/>
            <p:nvPr/>
          </p:nvSpPr>
          <p:spPr>
            <a:xfrm>
              <a:off x="-87085" y="1510093"/>
              <a:ext cx="3106056" cy="262648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1" name="직사각형 1000"/>
            <p:cNvSpPr/>
            <p:nvPr/>
          </p:nvSpPr>
          <p:spPr>
            <a:xfrm>
              <a:off x="2999620" y="1510093"/>
              <a:ext cx="3106056" cy="2626480"/>
            </a:xfrm>
            <a:prstGeom prst="rect">
              <a:avLst/>
            </a:prstGeom>
            <a:solidFill>
              <a:srgbClr val="8FB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2" name="직사각형 1001"/>
            <p:cNvSpPr/>
            <p:nvPr/>
          </p:nvSpPr>
          <p:spPr>
            <a:xfrm>
              <a:off x="6086325" y="1510093"/>
              <a:ext cx="3106056" cy="2626480"/>
            </a:xfrm>
            <a:prstGeom prst="rect">
              <a:avLst/>
            </a:prstGeom>
            <a:solidFill>
              <a:srgbClr val="02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3" name="직사각형 1002"/>
            <p:cNvSpPr/>
            <p:nvPr/>
          </p:nvSpPr>
          <p:spPr>
            <a:xfrm>
              <a:off x="9173029" y="1510093"/>
              <a:ext cx="3106056" cy="2626480"/>
            </a:xfrm>
            <a:prstGeom prst="rect">
              <a:avLst/>
            </a:prstGeom>
            <a:solidFill>
              <a:srgbClr val="FF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4" name="TextBox 1003"/>
          <p:cNvSpPr txBox="1"/>
          <p:nvPr/>
        </p:nvSpPr>
        <p:spPr>
          <a:xfrm>
            <a:off x="800592" y="2277575"/>
            <a:ext cx="10578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Data Analysis System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8469" y="3811160"/>
            <a:ext cx="7162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/>
                </a:solidFill>
              </a:rPr>
              <a:t>한주성</a:t>
            </a:r>
          </a:p>
        </p:txBody>
      </p:sp>
    </p:spTree>
    <p:extLst>
      <p:ext uri="{BB962C8B-B14F-4D97-AF65-F5344CB8AC3E}">
        <p14:creationId xmlns:p14="http://schemas.microsoft.com/office/powerpoint/2010/main" val="271407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984"/>
            <a:ext cx="10515600" cy="590931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보안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187014"/>
            <a:ext cx="10515600" cy="8402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조사 </a:t>
            </a: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탐지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157" y="2103444"/>
            <a:ext cx="5531685" cy="36553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86EFBF-C863-4526-B78E-F790C08E5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5" y="5074910"/>
            <a:ext cx="54292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8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8985-6711-462C-AAA5-657C5514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126898"/>
            <a:ext cx="4000500" cy="528637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E414E4F-9B4A-43A9-B64C-94EF24493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84"/>
            <a:ext cx="10515600" cy="590931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306230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5CE1D02-82B6-4A08-BEA8-52A27F17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81" y="886094"/>
            <a:ext cx="8146575" cy="508581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E5C97F5-E101-41A4-806D-80D6900C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84"/>
            <a:ext cx="10515600" cy="590931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1404019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사례</a:t>
            </a:r>
          </a:p>
        </p:txBody>
      </p:sp>
      <p:pic>
        <p:nvPicPr>
          <p:cNvPr id="11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9FBF99-FF9E-4783-B6AD-6ABB739B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86" y="2368899"/>
            <a:ext cx="4785114" cy="2554884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9BBD37F-D154-4A30-B20B-78B15060D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757" y="839950"/>
            <a:ext cx="6388657" cy="565359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8B90A0-5485-4924-B2F9-CAC280A93574}"/>
              </a:ext>
            </a:extLst>
          </p:cNvPr>
          <p:cNvSpPr/>
          <p:nvPr/>
        </p:nvSpPr>
        <p:spPr>
          <a:xfrm>
            <a:off x="9383949" y="6245157"/>
            <a:ext cx="1969851" cy="14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85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기초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호스트 가시성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3B4C78C-A623-41B7-9AF3-E635C7F9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4386"/>
            <a:ext cx="10515600" cy="4745915"/>
          </a:xfrm>
        </p:spPr>
        <p:txBody>
          <a:bodyPr/>
          <a:lstStyle/>
          <a:p>
            <a:r>
              <a:rPr lang="ko-KR" altLang="en-US" sz="2400" dirty="0"/>
              <a:t>파일 기록</a:t>
            </a:r>
            <a:br>
              <a:rPr lang="en-US" altLang="ko-KR" sz="2400" dirty="0"/>
            </a:br>
            <a:r>
              <a:rPr lang="en-US" altLang="ko-KR" sz="2400" dirty="0"/>
              <a:t>	</a:t>
            </a:r>
            <a:r>
              <a:rPr lang="en-US" altLang="ko-KR" sz="2400" b="0" dirty="0"/>
              <a:t>- </a:t>
            </a:r>
            <a:r>
              <a:rPr lang="ko-KR" altLang="en-US" sz="2400" b="0" dirty="0"/>
              <a:t>시간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호스트</a:t>
            </a:r>
            <a:r>
              <a:rPr lang="en-US" altLang="ko-KR" sz="2400" b="0" dirty="0"/>
              <a:t>, MD5, </a:t>
            </a:r>
            <a:r>
              <a:rPr lang="ko-KR" altLang="en-US" sz="2400" b="0" dirty="0"/>
              <a:t>프로세스</a:t>
            </a:r>
            <a:r>
              <a:rPr lang="en-US" altLang="ko-KR" sz="2400" b="0" dirty="0"/>
              <a:t>, </a:t>
            </a:r>
            <a:r>
              <a:rPr lang="ko-KR" altLang="en-US" sz="2400" b="0" dirty="0" err="1"/>
              <a:t>유저명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파일 위치 </a:t>
            </a:r>
            <a:br>
              <a:rPr lang="en-US" altLang="ko-KR" sz="2400" b="0" dirty="0"/>
            </a:br>
            <a:r>
              <a:rPr lang="ko-KR" altLang="en-US" sz="2400" dirty="0"/>
              <a:t>프로세스 기록</a:t>
            </a:r>
            <a:br>
              <a:rPr lang="en-US" altLang="ko-KR" sz="2400" dirty="0"/>
            </a:br>
            <a:r>
              <a:rPr lang="en-US" altLang="ko-KR" sz="2400" dirty="0"/>
              <a:t>	</a:t>
            </a:r>
            <a:r>
              <a:rPr lang="en-US" altLang="ko-KR" sz="2400" b="0" dirty="0"/>
              <a:t>- </a:t>
            </a:r>
            <a:r>
              <a:rPr lang="ko-KR" altLang="en-US" sz="2400" b="0" dirty="0"/>
              <a:t>시간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호스트</a:t>
            </a:r>
            <a:r>
              <a:rPr lang="en-US" altLang="ko-KR" sz="2400" b="0" dirty="0"/>
              <a:t>, MD5, </a:t>
            </a:r>
            <a:r>
              <a:rPr lang="ko-KR" altLang="en-US" sz="2400" b="0" dirty="0"/>
              <a:t>파라메터</a:t>
            </a:r>
            <a:r>
              <a:rPr lang="en-US" altLang="ko-KR" sz="2400" b="0" dirty="0"/>
              <a:t>, (</a:t>
            </a:r>
            <a:r>
              <a:rPr lang="ko-KR" altLang="en-US" sz="2400" b="0" dirty="0"/>
              <a:t>부모</a:t>
            </a:r>
            <a:r>
              <a:rPr lang="en-US" altLang="ko-KR" sz="2400" b="0" dirty="0"/>
              <a:t>)</a:t>
            </a:r>
            <a:r>
              <a:rPr lang="ko-KR" altLang="en-US" sz="2400" b="0" dirty="0"/>
              <a:t>프로세스</a:t>
            </a:r>
            <a:r>
              <a:rPr lang="en-US" altLang="ko-KR" sz="2400" b="0" dirty="0"/>
              <a:t>, </a:t>
            </a:r>
            <a:r>
              <a:rPr lang="ko-KR" altLang="en-US" sz="2400" b="0" dirty="0" err="1"/>
              <a:t>유저명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경로</a:t>
            </a:r>
            <a:br>
              <a:rPr lang="en-US" altLang="ko-KR" sz="2400" b="0" dirty="0"/>
            </a:br>
            <a:r>
              <a:rPr lang="ko-KR" altLang="en-US" sz="2400" dirty="0"/>
              <a:t>로그인 활동</a:t>
            </a:r>
            <a:br>
              <a:rPr lang="en-US" altLang="ko-KR" sz="2400" dirty="0"/>
            </a:br>
            <a:r>
              <a:rPr lang="en-US" altLang="ko-KR" sz="2400" dirty="0"/>
              <a:t>	</a:t>
            </a:r>
            <a:r>
              <a:rPr lang="en-US" altLang="ko-KR" sz="2400" b="0" dirty="0"/>
              <a:t>-</a:t>
            </a:r>
            <a:r>
              <a:rPr lang="ko-KR" altLang="en-US" sz="2400" b="0" dirty="0"/>
              <a:t> 시간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호스트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결과</a:t>
            </a:r>
            <a:r>
              <a:rPr lang="en-US" altLang="ko-KR" sz="2400" b="0" dirty="0"/>
              <a:t>, </a:t>
            </a:r>
            <a:r>
              <a:rPr lang="ko-KR" altLang="en-US" sz="2400" b="0" dirty="0" err="1"/>
              <a:t>유저명</a:t>
            </a:r>
            <a:br>
              <a:rPr lang="en-US" altLang="ko-KR" sz="2400" dirty="0"/>
            </a:br>
            <a:r>
              <a:rPr lang="ko-KR" altLang="en-US" sz="2400" dirty="0"/>
              <a:t>네트워크 활동</a:t>
            </a:r>
            <a:br>
              <a:rPr lang="en-US" altLang="ko-KR" sz="2400" dirty="0"/>
            </a:br>
            <a:r>
              <a:rPr lang="en-US" altLang="ko-KR" sz="2400" dirty="0"/>
              <a:t>	</a:t>
            </a:r>
            <a:r>
              <a:rPr lang="en-US" altLang="ko-KR" sz="2400" b="0" dirty="0"/>
              <a:t>- </a:t>
            </a:r>
            <a:r>
              <a:rPr lang="ko-KR" altLang="en-US" sz="2400" b="0" dirty="0"/>
              <a:t>시간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호스트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프로세스</a:t>
            </a:r>
            <a:r>
              <a:rPr lang="en-US" altLang="ko-KR" sz="2400" b="0" dirty="0"/>
              <a:t>, SIP/DIP,</a:t>
            </a:r>
            <a:r>
              <a:rPr lang="ko-KR" altLang="en-US" sz="2400" b="0" dirty="0"/>
              <a:t> </a:t>
            </a:r>
            <a:r>
              <a:rPr lang="en-US" altLang="ko-KR" sz="2400" b="0" dirty="0"/>
              <a:t>Port</a:t>
            </a:r>
            <a:br>
              <a:rPr lang="en-US" altLang="ko-KR" sz="2400" dirty="0"/>
            </a:br>
            <a:r>
              <a:rPr lang="ko-KR" altLang="en-US" sz="2400" dirty="0"/>
              <a:t>레지스트리 활동</a:t>
            </a:r>
            <a:br>
              <a:rPr lang="en-US" altLang="ko-KR" sz="2400" dirty="0"/>
            </a:br>
            <a:r>
              <a:rPr lang="en-US" altLang="ko-KR" sz="2400" dirty="0"/>
              <a:t>	- </a:t>
            </a:r>
            <a:r>
              <a:rPr lang="ko-KR" altLang="en-US" sz="2400" b="0" dirty="0"/>
              <a:t>시간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호스트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경로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값</a:t>
            </a:r>
            <a:r>
              <a:rPr lang="en-US" altLang="ko-KR" sz="2400" b="0" dirty="0"/>
              <a:t>, </a:t>
            </a:r>
            <a:r>
              <a:rPr lang="ko-KR" altLang="en-US" sz="2400" b="0" dirty="0"/>
              <a:t>프로세스</a:t>
            </a:r>
            <a:br>
              <a:rPr lang="en-US" altLang="ko-KR" sz="2400"/>
            </a:br>
            <a:br>
              <a:rPr lang="en-US" altLang="ko-KR" sz="2400"/>
            </a:br>
            <a:r>
              <a:rPr lang="en-US" altLang="ko-KR" sz="2400"/>
              <a:t>1TB?!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ko-KR" altLang="en-US" sz="2400" dirty="0"/>
              <a:t>상관 분석 </a:t>
            </a:r>
            <a:r>
              <a:rPr lang="en-US" altLang="ko-KR" sz="2400" dirty="0"/>
              <a:t>– </a:t>
            </a:r>
            <a:r>
              <a:rPr lang="ko-KR" altLang="en-US" sz="2400" b="0" dirty="0"/>
              <a:t>연관된 데이터 간의 분석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56226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필요성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8B90A0-5485-4924-B2F9-CAC280A93574}"/>
              </a:ext>
            </a:extLst>
          </p:cNvPr>
          <p:cNvSpPr/>
          <p:nvPr/>
        </p:nvSpPr>
        <p:spPr>
          <a:xfrm>
            <a:off x="9383949" y="6245157"/>
            <a:ext cx="1969851" cy="14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DE83351-8BE1-4420-85B7-D16F3A514FFA}"/>
              </a:ext>
            </a:extLst>
          </p:cNvPr>
          <p:cNvSpPr txBox="1">
            <a:spLocks/>
          </p:cNvSpPr>
          <p:nvPr/>
        </p:nvSpPr>
        <p:spPr>
          <a:xfrm>
            <a:off x="838200" y="2493672"/>
            <a:ext cx="10515600" cy="186512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반복적인 삽질이 줄어든다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다른 삽질은 계속해야 한다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8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6388" y="1123950"/>
            <a:ext cx="90392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E68556C-BE9F-4038-9215-C511E48B3C80}"/>
              </a:ext>
            </a:extLst>
          </p:cNvPr>
          <p:cNvSpPr txBox="1">
            <a:spLocks/>
          </p:cNvSpPr>
          <p:nvPr/>
        </p:nvSpPr>
        <p:spPr>
          <a:xfrm>
            <a:off x="838200" y="26798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시스템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(SIEM)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24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90CAFAF-C163-6D94-04D3-8C213184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567" y="873372"/>
            <a:ext cx="6934200" cy="876300"/>
          </a:xfrm>
          <a:prstGeom prst="rect">
            <a:avLst/>
          </a:prstGeom>
        </p:spPr>
      </p:pic>
      <p:pic>
        <p:nvPicPr>
          <p:cNvPr id="25610" name="그림 25609">
            <a:extLst>
              <a:ext uri="{FF2B5EF4-FFF2-40B4-BE49-F238E27FC236}">
                <a16:creationId xmlns:a16="http://schemas.microsoft.com/office/drawing/2014/main" id="{49E647FB-9F47-365D-28E0-AC50D94E2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535" y="2031559"/>
            <a:ext cx="1514475" cy="1762125"/>
          </a:xfrm>
          <a:prstGeom prst="rect">
            <a:avLst/>
          </a:prstGeom>
        </p:spPr>
      </p:pic>
      <p:pic>
        <p:nvPicPr>
          <p:cNvPr id="25608" name="그림 25607">
            <a:extLst>
              <a:ext uri="{FF2B5EF4-FFF2-40B4-BE49-F238E27FC236}">
                <a16:creationId xmlns:a16="http://schemas.microsoft.com/office/drawing/2014/main" id="{1095FFC2-AC70-C40B-2E35-853F8DEB9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766" y="3292030"/>
            <a:ext cx="1886810" cy="136373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1C5FEA-C3AA-D459-2021-E9A59892FF57}"/>
              </a:ext>
            </a:extLst>
          </p:cNvPr>
          <p:cNvSpPr/>
          <p:nvPr/>
        </p:nvSpPr>
        <p:spPr>
          <a:xfrm>
            <a:off x="1084217" y="4865975"/>
            <a:ext cx="10073640" cy="9041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E68556C-BE9F-4038-9215-C511E48B3C80}"/>
              </a:ext>
            </a:extLst>
          </p:cNvPr>
          <p:cNvSpPr txBox="1">
            <a:spLocks/>
          </p:cNvSpPr>
          <p:nvPr/>
        </p:nvSpPr>
        <p:spPr>
          <a:xfrm>
            <a:off x="838200" y="26798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work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511A0E-42DF-7AD8-950D-ED724C38E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328" y="4903169"/>
            <a:ext cx="1036107" cy="638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3CD4E0-D358-8913-E63F-4DBB893E1B46}"/>
              </a:ext>
            </a:extLst>
          </p:cNvPr>
          <p:cNvSpPr txBox="1"/>
          <p:nvPr/>
        </p:nvSpPr>
        <p:spPr>
          <a:xfrm>
            <a:off x="2508947" y="5541700"/>
            <a:ext cx="1176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CSOC</a:t>
            </a:r>
            <a:endParaRPr lang="ko-KR" altLang="en-US" sz="105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F01E9D7-4619-C4EE-8633-9F97ACCDD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278" y="4893699"/>
            <a:ext cx="1036107" cy="6385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14BB5C-B862-4CFF-F205-C860B0109594}"/>
              </a:ext>
            </a:extLst>
          </p:cNvPr>
          <p:cNvSpPr txBox="1"/>
          <p:nvPr/>
        </p:nvSpPr>
        <p:spPr>
          <a:xfrm>
            <a:off x="5434897" y="5532230"/>
            <a:ext cx="1176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CERT</a:t>
            </a:r>
            <a:endParaRPr lang="ko-KR" altLang="en-US" sz="105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B9F92BB-B0CD-B78A-5820-B3A86810D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810" y="4893699"/>
            <a:ext cx="1036107" cy="6385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73B634-72A3-15CD-1C24-BB86A1BF5FEF}"/>
              </a:ext>
            </a:extLst>
          </p:cNvPr>
          <p:cNvSpPr txBox="1"/>
          <p:nvPr/>
        </p:nvSpPr>
        <p:spPr>
          <a:xfrm>
            <a:off x="8302429" y="5532230"/>
            <a:ext cx="1176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Engineering</a:t>
            </a:r>
            <a:endParaRPr lang="ko-KR" altLang="en-US" sz="1050" b="1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3E72FCB-CF38-BB5B-41A8-7D6049E89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014" y="3611763"/>
            <a:ext cx="1322705" cy="39541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7985E-1C10-FE9F-2E6C-8EF539572AD6}"/>
              </a:ext>
            </a:extLst>
          </p:cNvPr>
          <p:cNvSpPr txBox="1"/>
          <p:nvPr/>
        </p:nvSpPr>
        <p:spPr>
          <a:xfrm>
            <a:off x="1066100" y="6077625"/>
            <a:ext cx="8467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https://www.lockheedmartin.com/en-us/capabilities/cyber/cyber-kill-chain.html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3A4944A-9E81-6F4A-8EEC-46EFEAD6A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2669" y="2285721"/>
            <a:ext cx="1081880" cy="105770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B4E154A-425A-B98C-D1FE-A40AAE5858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842" y="3550618"/>
            <a:ext cx="571500" cy="57150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AE1038B-D19A-32C4-D608-952B66F9343E}"/>
              </a:ext>
            </a:extLst>
          </p:cNvPr>
          <p:cNvSpPr/>
          <p:nvPr/>
        </p:nvSpPr>
        <p:spPr>
          <a:xfrm rot="16200000">
            <a:off x="1705152" y="1461866"/>
            <a:ext cx="2421550" cy="36634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425194-80E6-2E37-4071-B2A362764824}"/>
              </a:ext>
            </a:extLst>
          </p:cNvPr>
          <p:cNvSpPr txBox="1"/>
          <p:nvPr/>
        </p:nvSpPr>
        <p:spPr>
          <a:xfrm>
            <a:off x="3570768" y="4087487"/>
            <a:ext cx="1176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err="1"/>
              <a:t>WorkBook</a:t>
            </a:r>
            <a:endParaRPr lang="ko-KR" altLang="en-US" sz="1050" b="1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D6F33E9-D4BB-EE8D-9952-AFF481832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1149" y="2183491"/>
            <a:ext cx="571500" cy="5715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C763A17-F80D-8106-FCC6-6BC039448A93}"/>
              </a:ext>
            </a:extLst>
          </p:cNvPr>
          <p:cNvSpPr txBox="1"/>
          <p:nvPr/>
        </p:nvSpPr>
        <p:spPr>
          <a:xfrm>
            <a:off x="3572075" y="2720360"/>
            <a:ext cx="1176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err="1"/>
              <a:t>PlayBook</a:t>
            </a:r>
            <a:endParaRPr lang="ko-KR" altLang="en-US" sz="1050" b="1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ACCF835-85E2-174D-9FD9-77497AF3E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5949" y="2696220"/>
            <a:ext cx="571500" cy="5715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9D39051-045E-B18F-C27A-88A77CC9188E}"/>
              </a:ext>
            </a:extLst>
          </p:cNvPr>
          <p:cNvSpPr txBox="1"/>
          <p:nvPr/>
        </p:nvSpPr>
        <p:spPr>
          <a:xfrm>
            <a:off x="8546875" y="3233089"/>
            <a:ext cx="1176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Automation</a:t>
            </a:r>
            <a:endParaRPr lang="ko-KR" altLang="en-US" sz="1050" b="1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5610BFC-84B7-0934-BB31-C930EAE1C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6605" y="3611763"/>
            <a:ext cx="1259242" cy="1194816"/>
          </a:xfrm>
          <a:prstGeom prst="rect">
            <a:avLst/>
          </a:prstGeom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DC8D2F8E-B7D8-3A72-8DE1-114FF92C1BAE}"/>
              </a:ext>
            </a:extLst>
          </p:cNvPr>
          <p:cNvSpPr/>
          <p:nvPr/>
        </p:nvSpPr>
        <p:spPr>
          <a:xfrm rot="16200000">
            <a:off x="3905042" y="3096521"/>
            <a:ext cx="508320" cy="241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B404DBC5-9D1B-B089-8E7D-6D395C676B4D}"/>
              </a:ext>
            </a:extLst>
          </p:cNvPr>
          <p:cNvSpPr/>
          <p:nvPr/>
        </p:nvSpPr>
        <p:spPr>
          <a:xfrm>
            <a:off x="4785401" y="2814901"/>
            <a:ext cx="3663420" cy="241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1" name="그림 25600">
            <a:extLst>
              <a:ext uri="{FF2B5EF4-FFF2-40B4-BE49-F238E27FC236}">
                <a16:creationId xmlns:a16="http://schemas.microsoft.com/office/drawing/2014/main" id="{46FE294C-06BA-1604-6B5D-CA82BBA6D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0436" y="3719123"/>
            <a:ext cx="756701" cy="998337"/>
          </a:xfrm>
          <a:prstGeom prst="rect">
            <a:avLst/>
          </a:prstGeom>
        </p:spPr>
      </p:pic>
      <p:sp>
        <p:nvSpPr>
          <p:cNvPr id="25611" name="화살표: 아래쪽 25610">
            <a:extLst>
              <a:ext uri="{FF2B5EF4-FFF2-40B4-BE49-F238E27FC236}">
                <a16:creationId xmlns:a16="http://schemas.microsoft.com/office/drawing/2014/main" id="{2FB81C57-4988-9E63-66EC-49E32C446F71}"/>
              </a:ext>
            </a:extLst>
          </p:cNvPr>
          <p:cNvSpPr/>
          <p:nvPr/>
        </p:nvSpPr>
        <p:spPr>
          <a:xfrm rot="5400000">
            <a:off x="9037680" y="3753944"/>
            <a:ext cx="431760" cy="8716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28DD44-44B7-6D5C-36E6-A560F5473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2079" y="1266499"/>
            <a:ext cx="3507841" cy="78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90CAFAF-C163-6D94-04D3-8C213184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3" y="3969598"/>
            <a:ext cx="10636413" cy="134416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E68556C-BE9F-4038-9215-C511E48B3C80}"/>
              </a:ext>
            </a:extLst>
          </p:cNvPr>
          <p:cNvSpPr txBox="1">
            <a:spLocks/>
          </p:cNvSpPr>
          <p:nvPr/>
        </p:nvSpPr>
        <p:spPr>
          <a:xfrm>
            <a:off x="838200" y="26798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work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17985E-1C10-FE9F-2E6C-8EF539572AD6}"/>
              </a:ext>
            </a:extLst>
          </p:cNvPr>
          <p:cNvSpPr txBox="1"/>
          <p:nvPr/>
        </p:nvSpPr>
        <p:spPr>
          <a:xfrm>
            <a:off x="838200" y="3126038"/>
            <a:ext cx="8467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https://www.lockheedmartin.com/en-us/capabilities/cyber/cyber-kill-chain.html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28DD44-44B7-6D5C-36E6-A560F547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33" y="1489783"/>
            <a:ext cx="7312643" cy="1636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A971D-2516-D1F9-2B68-50A592314F40}"/>
              </a:ext>
            </a:extLst>
          </p:cNvPr>
          <p:cNvSpPr txBox="1"/>
          <p:nvPr/>
        </p:nvSpPr>
        <p:spPr>
          <a:xfrm>
            <a:off x="905933" y="5317664"/>
            <a:ext cx="620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https://attack.mitre.org/matrices/enterprise/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50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Splunk/Elasticsearch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B1EEA3-CB7C-3F4F-B899-20CC57EB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066" y="3289450"/>
            <a:ext cx="5521839" cy="30546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7356F5-9D09-9C54-3571-D71E9C4AE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720" y="2400033"/>
            <a:ext cx="2571221" cy="8259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5B86A6-E749-20AC-004D-A31ABD304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536" y="1439265"/>
            <a:ext cx="2152269" cy="9900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A9499F-4DC6-2042-DAB5-890961629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350" y="4192942"/>
            <a:ext cx="5734234" cy="21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984"/>
            <a:ext cx="10515600" cy="590931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am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45" y="1133772"/>
            <a:ext cx="6561822" cy="36583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77" y="1425645"/>
            <a:ext cx="2077993" cy="12787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68" y="3056775"/>
            <a:ext cx="2788016" cy="3533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983F9A-613D-8FF5-9371-469D09404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105" y="3588193"/>
            <a:ext cx="7337791" cy="30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57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SOAR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E60938-16BB-E768-C3C2-4689ABBF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242" y="717245"/>
            <a:ext cx="4667250" cy="4010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3080504-8F7B-9F3E-9A53-127B9432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17067"/>
            <a:ext cx="1838325" cy="1066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FAB7B0-F226-AB60-2AA6-02734E04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334" y="5183717"/>
            <a:ext cx="2390775" cy="1333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2DE07B1-8BEE-EA26-6636-C2387251C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483" y="5464704"/>
            <a:ext cx="1524000" cy="7715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6E3A97E-0C8A-2E46-452E-6907B9D1A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10" y="5534940"/>
            <a:ext cx="1773767" cy="63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5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E68556C-BE9F-4038-9215-C511E48B3C80}"/>
              </a:ext>
            </a:extLst>
          </p:cNvPr>
          <p:cNvSpPr txBox="1">
            <a:spLocks/>
          </p:cNvSpPr>
          <p:nvPr/>
        </p:nvSpPr>
        <p:spPr>
          <a:xfrm>
            <a:off x="838200" y="26798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CTI/OSINT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06F5F-5B26-81F4-745A-4A41D531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24" y="1432742"/>
            <a:ext cx="4016517" cy="4292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57F093-6593-0D72-D869-95503EA08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83" y="1929074"/>
            <a:ext cx="4703279" cy="35996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36059F-5F60-BC11-9090-6D30A5AC37D8}"/>
              </a:ext>
            </a:extLst>
          </p:cNvPr>
          <p:cNvSpPr txBox="1"/>
          <p:nvPr/>
        </p:nvSpPr>
        <p:spPr>
          <a:xfrm>
            <a:off x="1376414" y="1559742"/>
            <a:ext cx="450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분석을 부탁하네</a:t>
            </a:r>
          </a:p>
        </p:txBody>
      </p:sp>
    </p:spTree>
    <p:extLst>
      <p:ext uri="{BB962C8B-B14F-4D97-AF65-F5344CB8AC3E}">
        <p14:creationId xmlns:p14="http://schemas.microsoft.com/office/powerpoint/2010/main" val="3765766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E68556C-BE9F-4038-9215-C511E48B3C80}"/>
              </a:ext>
            </a:extLst>
          </p:cNvPr>
          <p:cNvSpPr txBox="1">
            <a:spLocks/>
          </p:cNvSpPr>
          <p:nvPr/>
        </p:nvSpPr>
        <p:spPr>
          <a:xfrm>
            <a:off x="838200" y="26798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CTI/OSINT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A0619-7F75-DCB7-8F85-AD6976E2E2CE}"/>
              </a:ext>
            </a:extLst>
          </p:cNvPr>
          <p:cNvSpPr txBox="1"/>
          <p:nvPr/>
        </p:nvSpPr>
        <p:spPr>
          <a:xfrm>
            <a:off x="1231901" y="1271601"/>
            <a:ext cx="620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444444"/>
                </a:solidFill>
                <a:effectLst/>
                <a:latin typeface="Noto Sans KR"/>
              </a:rPr>
              <a:t>CTI?! CTI</a:t>
            </a:r>
            <a:r>
              <a:rPr lang="ko-KR" altLang="en-US" b="1" i="0" dirty="0">
                <a:solidFill>
                  <a:srgbClr val="444444"/>
                </a:solidFill>
                <a:effectLst/>
                <a:latin typeface="Noto Sans KR"/>
              </a:rPr>
              <a:t>가 필요한 이유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C7458-7A33-7918-C9E8-38BAA2596E89}"/>
              </a:ext>
            </a:extLst>
          </p:cNvPr>
          <p:cNvSpPr txBox="1"/>
          <p:nvPr/>
        </p:nvSpPr>
        <p:spPr>
          <a:xfrm>
            <a:off x="1138768" y="1659351"/>
            <a:ext cx="10392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utfit"/>
              </a:rPr>
              <a:t>사이버 위협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utfit"/>
              </a:rPr>
              <a:t>인텔리전스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utfi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utfit"/>
              </a:rPr>
              <a:t>(CTI, Cyber Threat Intelligence)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utfit"/>
              </a:rPr>
              <a:t>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utfit"/>
              </a:rPr>
              <a:t>가트너에서는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utfi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utfit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utfit"/>
              </a:rPr>
              <a:t>현존하거나 발생 가능한 위협에 대응을 결정에 사용할 수 있도록 해당 위협에 대한 맥락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utfit"/>
              </a:rPr>
              <a:t>(context),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utfit"/>
              </a:rPr>
              <a:t>메커니즘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utf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utfit"/>
              </a:rPr>
              <a:t>지표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utf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utfit"/>
              </a:rPr>
              <a:t>예상 결과 및 실행 가능한 조언 등을 포함하는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Outfit"/>
              </a:rPr>
              <a:t>증거 기반의 지식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utfit"/>
              </a:rPr>
              <a:t>"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2782FA-B50C-E8DB-F44E-FE2B3B8C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863816"/>
            <a:ext cx="7016221" cy="32270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5CA851-18DE-CCEF-093B-95BC20FA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68" y="2601099"/>
            <a:ext cx="4957232" cy="279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E68556C-BE9F-4038-9215-C511E48B3C80}"/>
              </a:ext>
            </a:extLst>
          </p:cNvPr>
          <p:cNvSpPr txBox="1">
            <a:spLocks/>
          </p:cNvSpPr>
          <p:nvPr/>
        </p:nvSpPr>
        <p:spPr>
          <a:xfrm>
            <a:off x="838200" y="26798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CTI/OSINT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76108E-BCC4-ADB0-E0F3-9DC252FE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70" y="1032295"/>
            <a:ext cx="4248150" cy="3933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B46048-7129-D089-BD21-EADC84B8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68" y="4956650"/>
            <a:ext cx="5332954" cy="17403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070245-6485-E90E-B3EB-11B82229B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4" y="1388534"/>
            <a:ext cx="4662069" cy="45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0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E68556C-BE9F-4038-9215-C511E48B3C80}"/>
              </a:ext>
            </a:extLst>
          </p:cNvPr>
          <p:cNvSpPr txBox="1">
            <a:spLocks/>
          </p:cNvSpPr>
          <p:nvPr/>
        </p:nvSpPr>
        <p:spPr>
          <a:xfrm>
            <a:off x="838200" y="26798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CTI/OSINT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365C3B-4E79-9D33-134D-2A5D8074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96" y="1265237"/>
            <a:ext cx="2657475" cy="1228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899966-ACDF-95DD-09F0-DE759590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93" y="2390990"/>
            <a:ext cx="2419350" cy="876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1ECF52-BFB6-EB3F-E788-37074C31D7DC}"/>
              </a:ext>
            </a:extLst>
          </p:cNvPr>
          <p:cNvSpPr txBox="1"/>
          <p:nvPr/>
        </p:nvSpPr>
        <p:spPr>
          <a:xfrm>
            <a:off x="7372879" y="2124630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https://abuse.ch/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F420271-294C-F4E4-643A-255460B59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11" y="2741090"/>
            <a:ext cx="5825067" cy="32678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B24B93-4F25-0224-1864-F2F0BF3B0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858" y="3426236"/>
            <a:ext cx="1375305" cy="9330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1F06306-D60A-F64E-636F-649D1C552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93" y="4694464"/>
            <a:ext cx="25336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6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D9117-1CAD-63AC-060E-6FF9D955393F}"/>
              </a:ext>
            </a:extLst>
          </p:cNvPr>
          <p:cNvSpPr txBox="1"/>
          <p:nvPr/>
        </p:nvSpPr>
        <p:spPr>
          <a:xfrm>
            <a:off x="3098895" y="54662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Splunk 7 </a:t>
            </a:r>
            <a:r>
              <a:rPr lang="ko-KR" altLang="en-US" dirty="0" err="1">
                <a:hlinkClick r:id="rId2"/>
              </a:rPr>
              <a:t>에센셜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3/e | </a:t>
            </a:r>
            <a:r>
              <a:rPr lang="ko-KR" altLang="en-US" dirty="0" err="1">
                <a:hlinkClick r:id="rId2"/>
              </a:rPr>
              <a:t>에이콘출판사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(acornpub.co.kr)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E41369-A558-FD1A-0F7B-F8023880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57" y="1079618"/>
            <a:ext cx="3335676" cy="4134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179EF-8A60-14A8-A156-6218FE2452AD}"/>
              </a:ext>
            </a:extLst>
          </p:cNvPr>
          <p:cNvSpPr txBox="1"/>
          <p:nvPr/>
        </p:nvSpPr>
        <p:spPr>
          <a:xfrm>
            <a:off x="1327446" y="6044319"/>
            <a:ext cx="9638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newoutlook.it/download/book/</a:t>
            </a:r>
            <a:r>
              <a:rPr lang="en-US" altLang="ko-KR" dirty="0" err="1">
                <a:hlinkClick r:id="rId4"/>
              </a:rPr>
              <a:t>splunk</a:t>
            </a:r>
            <a:r>
              <a:rPr lang="en-US" altLang="ko-KR" dirty="0">
                <a:hlinkClick r:id="rId4"/>
              </a:rPr>
              <a:t>/mastering-splunk.pdf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026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Install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88BB3-C2E3-57B8-7BF2-7517CC3209F1}"/>
              </a:ext>
            </a:extLst>
          </p:cNvPr>
          <p:cNvSpPr txBox="1"/>
          <p:nvPr/>
        </p:nvSpPr>
        <p:spPr>
          <a:xfrm>
            <a:off x="838200" y="1822050"/>
            <a:ext cx="998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https://www.splunk.com/en_us/resources/videos/installing-splunk-on-windows.html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2299E2-F420-0EA6-8943-C71A32B3DE00}"/>
              </a:ext>
            </a:extLst>
          </p:cNvPr>
          <p:cNvSpPr txBox="1"/>
          <p:nvPr/>
        </p:nvSpPr>
        <p:spPr>
          <a:xfrm>
            <a:off x="838200" y="3761447"/>
            <a:ext cx="10972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https://www.splunk.com/en_us/resources/videos/installing-splunk-enterprise-on-linux.html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294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SPL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BE8B5-7E73-277B-5FA0-109E3FCB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2" y="717245"/>
            <a:ext cx="11345924" cy="50501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DF06D1-18C6-0367-FE62-442ECC565552}"/>
              </a:ext>
            </a:extLst>
          </p:cNvPr>
          <p:cNvSpPr txBox="1"/>
          <p:nvPr/>
        </p:nvSpPr>
        <p:spPr>
          <a:xfrm>
            <a:off x="703561" y="6075092"/>
            <a:ext cx="620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http://splunk.finfra.com/d/doku.php/data:search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932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SPL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DF06D1-18C6-0367-FE62-442ECC565552}"/>
              </a:ext>
            </a:extLst>
          </p:cNvPr>
          <p:cNvSpPr txBox="1"/>
          <p:nvPr/>
        </p:nvSpPr>
        <p:spPr>
          <a:xfrm>
            <a:off x="703561" y="6075092"/>
            <a:ext cx="620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http://splunk.finfra.com/d/doku.php/data:search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6403E-D70B-3680-429E-62AB46930A14}"/>
              </a:ext>
            </a:extLst>
          </p:cNvPr>
          <p:cNvSpPr txBox="1"/>
          <p:nvPr/>
        </p:nvSpPr>
        <p:spPr>
          <a:xfrm>
            <a:off x="875120" y="1087844"/>
            <a:ext cx="62060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/>
              <a:t>갯수</a:t>
            </a:r>
            <a:r>
              <a:rPr lang="ko-KR" altLang="en-US" b="1" dirty="0"/>
              <a:t> 세기</a:t>
            </a:r>
          </a:p>
          <a:p>
            <a:r>
              <a:rPr lang="en-US" altLang="ko-KR" dirty="0" err="1"/>
              <a:t>sourcetype</a:t>
            </a:r>
            <a:r>
              <a:rPr lang="en-US" altLang="ko-KR" dirty="0"/>
              <a:t>=acc* | stats count</a:t>
            </a:r>
          </a:p>
          <a:p>
            <a:endParaRPr lang="en-US" altLang="ko-KR" dirty="0"/>
          </a:p>
          <a:p>
            <a:r>
              <a:rPr lang="ko-KR" altLang="en-US" b="1" dirty="0"/>
              <a:t>기간으로 검색</a:t>
            </a:r>
          </a:p>
          <a:p>
            <a:r>
              <a:rPr lang="en-US" altLang="ko-KR" dirty="0" err="1"/>
              <a:t>sourcetype</a:t>
            </a:r>
            <a:r>
              <a:rPr lang="en-US" altLang="ko-KR" dirty="0"/>
              <a:t>=acc* earliest=-1d-1h latest=-10m</a:t>
            </a:r>
          </a:p>
        </p:txBody>
      </p:sp>
    </p:spTree>
    <p:extLst>
      <p:ext uri="{BB962C8B-B14F-4D97-AF65-F5344CB8AC3E}">
        <p14:creationId xmlns:p14="http://schemas.microsoft.com/office/powerpoint/2010/main" val="1865962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HEC Data Input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046A02-CB9E-4C26-DC9D-9A4A474F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45" y="833463"/>
            <a:ext cx="6981825" cy="3028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6F910-A957-4D8F-1E5D-0EDB821F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971" y="1898499"/>
            <a:ext cx="6943725" cy="2162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7F4067-F957-35A4-7CC3-E4688D904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242" y="3249790"/>
            <a:ext cx="4924304" cy="2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5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984"/>
            <a:ext cx="10515600" cy="590931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am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CB574E-CDF9-4526-BD98-ACDB4505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8" y="1115568"/>
            <a:ext cx="6144243" cy="31181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29D977-6BEA-41A7-B599-74C91AD02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00" y="2755391"/>
            <a:ext cx="6729932" cy="36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8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HEC Data Input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8A03E-6002-4C4D-80B3-DE937327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70" y="2059684"/>
            <a:ext cx="6381750" cy="4257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8AF890-9D94-606C-AA5C-F7508C0964DA}"/>
              </a:ext>
            </a:extLst>
          </p:cNvPr>
          <p:cNvSpPr txBox="1"/>
          <p:nvPr/>
        </p:nvSpPr>
        <p:spPr>
          <a:xfrm>
            <a:off x="1056923" y="1160659"/>
            <a:ext cx="9834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Source type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자동으로 해도 가능하지만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가능하면 입력 데이터 구조에 맞춰서 설정하는 것이 입력된 데이터가 누락이 되지 않기 때문에 선택하는 것을 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941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HEC Data Input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C9929-B663-DC48-8F10-9D7D3FD0D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04" y="1140046"/>
            <a:ext cx="6581775" cy="4171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45940B-3B6C-BF0B-2DC4-E49FE398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636" y="4042551"/>
            <a:ext cx="69056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5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HEC Data Input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4527B-46BD-6BCF-E48C-8A401320ED4C}"/>
              </a:ext>
            </a:extLst>
          </p:cNvPr>
          <p:cNvSpPr txBox="1"/>
          <p:nvPr/>
        </p:nvSpPr>
        <p:spPr>
          <a:xfrm>
            <a:off x="1046888" y="1483867"/>
            <a:ext cx="99711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curl https://192.168.203.128:8088/services/collector/event --request POST --header "Authorization: Splunk b558f57b-dfb3-4daa-8580-86c34e9c3a94" --data '{"event": "hello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splunk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"}' -k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6C016B-9082-D3D7-8775-0B9D429C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88" y="2794921"/>
            <a:ext cx="8485377" cy="6970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972EC2-BF05-43E1-F36B-ED77EEB3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65" y="3676648"/>
            <a:ext cx="3046412" cy="237431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9FADD1F-2902-CA6C-DD8E-AE735B2250CF}"/>
              </a:ext>
            </a:extLst>
          </p:cNvPr>
          <p:cNvSpPr/>
          <p:nvPr/>
        </p:nvSpPr>
        <p:spPr>
          <a:xfrm>
            <a:off x="4258732" y="4614009"/>
            <a:ext cx="1837267" cy="499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CD754-3308-0E0F-E25E-6EEC888AB172}"/>
              </a:ext>
            </a:extLst>
          </p:cNvPr>
          <p:cNvSpPr txBox="1"/>
          <p:nvPr/>
        </p:nvSpPr>
        <p:spPr>
          <a:xfrm>
            <a:off x="1466959" y="4679140"/>
            <a:ext cx="304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HOME WORK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0657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REST API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45A1B3-CAD2-B66D-32ED-7B49347D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61" y="1380036"/>
            <a:ext cx="8394878" cy="33226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D40436-7CEB-33AE-A24C-278DF006EC9B}"/>
              </a:ext>
            </a:extLst>
          </p:cNvPr>
          <p:cNvSpPr txBox="1"/>
          <p:nvPr/>
        </p:nvSpPr>
        <p:spPr>
          <a:xfrm>
            <a:off x="1625600" y="5239865"/>
            <a:ext cx="10431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https://docs.splunk.com/Documentation/SplunkCloud/9.0.2305/RESTREF/RESTprolog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129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Automation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1E6D06-D871-90DE-1B02-AC03DC8E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31" y="2185707"/>
            <a:ext cx="8604065" cy="4238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A43A7C-FC61-371B-9596-8C7F0A0C5B3D}"/>
              </a:ext>
            </a:extLst>
          </p:cNvPr>
          <p:cNvSpPr txBox="1"/>
          <p:nvPr/>
        </p:nvSpPr>
        <p:spPr>
          <a:xfrm>
            <a:off x="627860" y="1419057"/>
            <a:ext cx="620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https://github.com/allmnet/splunk-python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753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Custom Command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A43A7C-FC61-371B-9596-8C7F0A0C5B3D}"/>
              </a:ext>
            </a:extLst>
          </p:cNvPr>
          <p:cNvSpPr txBox="1"/>
          <p:nvPr/>
        </p:nvSpPr>
        <p:spPr>
          <a:xfrm>
            <a:off x="627860" y="1419057"/>
            <a:ext cx="620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We will make CTI Search Command.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1782-2103-B1CF-0515-F0A2F860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14" y="1945532"/>
            <a:ext cx="6819900" cy="3800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4105F7-5D9A-55A0-60D8-EA75BC10102B}"/>
              </a:ext>
            </a:extLst>
          </p:cNvPr>
          <p:cNvSpPr txBox="1"/>
          <p:nvPr/>
        </p:nvSpPr>
        <p:spPr>
          <a:xfrm>
            <a:off x="627860" y="6097188"/>
            <a:ext cx="9695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https://dev.splunk.com/enterprise/docs/devtools/customsearchcommands/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705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Custom Command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B36E-A8F5-B268-CF8C-99BE4B5F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5" y="1730310"/>
            <a:ext cx="11532297" cy="33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64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Custom Command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7199F9-A6CB-5A86-1405-1A7E3CB7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246414"/>
            <a:ext cx="7200900" cy="4762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D5D46B-F9C9-65B9-F95E-79904D39462E}"/>
              </a:ext>
            </a:extLst>
          </p:cNvPr>
          <p:cNvSpPr txBox="1"/>
          <p:nvPr/>
        </p:nvSpPr>
        <p:spPr>
          <a:xfrm>
            <a:off x="554154" y="910981"/>
            <a:ext cx="620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[Splunk] - [</a:t>
            </a:r>
            <a:r>
              <a:rPr lang="ko-KR" altLang="en-US" dirty="0"/>
              <a:t>앱 관리</a:t>
            </a:r>
            <a:r>
              <a:rPr lang="en-US" altLang="ko-KR" dirty="0"/>
              <a:t>] - [</a:t>
            </a:r>
            <a:r>
              <a:rPr lang="ko-KR" altLang="en-US" dirty="0"/>
              <a:t>앱 만들기</a:t>
            </a:r>
            <a:r>
              <a:rPr lang="en-US" altLang="ko-KR" dirty="0"/>
              <a:t>] - [</a:t>
            </a:r>
            <a:r>
              <a:rPr lang="ko-KR" altLang="en-US" dirty="0"/>
              <a:t>기본적인 앱 이름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119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Custom Command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F0485B-D2E0-CC8D-412E-16ABE55F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780" y="1354156"/>
            <a:ext cx="6369368" cy="51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31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Custom Command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E5C74-5B2A-64CE-9C8E-76F997BE1C3C}"/>
              </a:ext>
            </a:extLst>
          </p:cNvPr>
          <p:cNvSpPr txBox="1"/>
          <p:nvPr/>
        </p:nvSpPr>
        <p:spPr>
          <a:xfrm>
            <a:off x="824498" y="1228288"/>
            <a:ext cx="620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Splunk</a:t>
            </a:r>
            <a:r>
              <a:rPr lang="ko-KR" altLang="en-US" dirty="0"/>
              <a:t>\</a:t>
            </a:r>
            <a:r>
              <a:rPr lang="ko-KR" altLang="en-US" dirty="0" err="1"/>
              <a:t>etc</a:t>
            </a:r>
            <a:r>
              <a:rPr lang="ko-KR" altLang="en-US" dirty="0"/>
              <a:t>\</a:t>
            </a:r>
            <a:r>
              <a:rPr lang="ko-KR" altLang="en-US" dirty="0" err="1"/>
              <a:t>apps</a:t>
            </a:r>
            <a:r>
              <a:rPr lang="ko-KR" altLang="en-US" dirty="0"/>
              <a:t>\</a:t>
            </a:r>
            <a:r>
              <a:rPr lang="ko-KR" altLang="en-US" dirty="0" err="1"/>
              <a:t>vtsearch</a:t>
            </a:r>
            <a:r>
              <a:rPr lang="ko-KR" altLang="en-US" dirty="0"/>
              <a:t>\</a:t>
            </a:r>
            <a:r>
              <a:rPr lang="ko-KR" altLang="en-US" dirty="0" err="1"/>
              <a:t>default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55752-5C45-65E3-48A2-ACA0199649C2}"/>
              </a:ext>
            </a:extLst>
          </p:cNvPr>
          <p:cNvSpPr txBox="1"/>
          <p:nvPr/>
        </p:nvSpPr>
        <p:spPr>
          <a:xfrm>
            <a:off x="863933" y="2170313"/>
            <a:ext cx="620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default – app </a:t>
            </a:r>
            <a:r>
              <a:rPr lang="ko-KR" altLang="en-US" dirty="0"/>
              <a:t>기본 </a:t>
            </a:r>
            <a:r>
              <a:rPr lang="ko-KR" altLang="en-US" dirty="0" err="1"/>
              <a:t>정보등</a:t>
            </a:r>
            <a:r>
              <a:rPr lang="ko-KR" altLang="en-US" dirty="0"/>
              <a:t> 환경 설정</a:t>
            </a:r>
            <a:endParaRPr lang="en-US" altLang="ko-KR" dirty="0"/>
          </a:p>
          <a:p>
            <a:r>
              <a:rPr lang="en-US" altLang="ko-KR" dirty="0"/>
              <a:t>bin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실행 파일 위치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B14978-650D-0E27-D67E-932A259A8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13" y="2829635"/>
            <a:ext cx="4429125" cy="2266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322C52-B8E2-B71C-7A7B-8C425E02E7C4}"/>
              </a:ext>
            </a:extLst>
          </p:cNvPr>
          <p:cNvSpPr txBox="1"/>
          <p:nvPr/>
        </p:nvSpPr>
        <p:spPr>
          <a:xfrm>
            <a:off x="5918714" y="2061549"/>
            <a:ext cx="620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default\</a:t>
            </a:r>
            <a:r>
              <a:rPr lang="en-US" altLang="ko-KR" dirty="0" err="1"/>
              <a:t>commands.conf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009F9-C3B3-5BFE-0A07-F68DD1254038}"/>
              </a:ext>
            </a:extLst>
          </p:cNvPr>
          <p:cNvSpPr txBox="1"/>
          <p:nvPr/>
        </p:nvSpPr>
        <p:spPr>
          <a:xfrm>
            <a:off x="5917312" y="2441177"/>
            <a:ext cx="3514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vtsearch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filename = vtsearch.py</a:t>
            </a:r>
          </a:p>
          <a:p>
            <a:r>
              <a:rPr lang="en-US" altLang="ko-KR" dirty="0" err="1"/>
              <a:t>python.version</a:t>
            </a:r>
            <a:r>
              <a:rPr lang="en-US" altLang="ko-KR" dirty="0"/>
              <a:t> = python3</a:t>
            </a:r>
          </a:p>
          <a:p>
            <a:r>
              <a:rPr lang="en-US" altLang="ko-KR" dirty="0"/>
              <a:t>chunked = true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BBB193-6811-7718-0537-EB6069ED5ECA}"/>
              </a:ext>
            </a:extLst>
          </p:cNvPr>
          <p:cNvSpPr txBox="1"/>
          <p:nvPr/>
        </p:nvSpPr>
        <p:spPr>
          <a:xfrm>
            <a:off x="5903576" y="3775185"/>
            <a:ext cx="62026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 err="1">
                <a:solidFill>
                  <a:srgbClr val="555555"/>
                </a:solidFill>
                <a:effectLst/>
                <a:latin typeface="AppleSDGothicNeo"/>
              </a:rPr>
              <a:t>filenname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bin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디렉토리에 호출할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Python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파일 이름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AppleSDGothicNeo"/>
              </a:rPr>
              <a:t>python.version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: Splunk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Python2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Python3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사용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"/>
              </a:rPr>
              <a:t>chunked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: Custom Command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Splunk Command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생성하는 버전기준으로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v1(6.2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), v2(6.3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8278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984"/>
            <a:ext cx="10515600" cy="590931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C73C6D4-ED1E-DF0E-A50C-4E7A94C89CE3}"/>
              </a:ext>
            </a:extLst>
          </p:cNvPr>
          <p:cNvSpPr txBox="1">
            <a:spLocks/>
          </p:cNvSpPr>
          <p:nvPr/>
        </p:nvSpPr>
        <p:spPr>
          <a:xfrm>
            <a:off x="541610" y="1431010"/>
            <a:ext cx="8360652" cy="479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ts val="1800"/>
              </a:lnSpc>
              <a:spcAft>
                <a:spcPts val="600"/>
              </a:spcAft>
              <a:buAutoNum type="arabicPeriod"/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Intro</a:t>
            </a:r>
          </a:p>
          <a:p>
            <a:pPr marL="228600" indent="-228600">
              <a:lnSpc>
                <a:spcPts val="1800"/>
              </a:lnSpc>
              <a:spcAft>
                <a:spcPts val="600"/>
              </a:spcAft>
              <a:buAutoNum type="arabicPeriod"/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Data Analysis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with CTI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228600" indent="-228600">
              <a:lnSpc>
                <a:spcPts val="1800"/>
              </a:lnSpc>
              <a:spcAft>
                <a:spcPts val="600"/>
              </a:spcAft>
              <a:buAutoNum type="arabicPeriod"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Python Automation (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VSCode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)</a:t>
            </a:r>
          </a:p>
          <a:p>
            <a:pPr marL="228600" indent="-228600">
              <a:lnSpc>
                <a:spcPts val="1800"/>
              </a:lnSpc>
              <a:spcAft>
                <a:spcPts val="600"/>
              </a:spcAft>
              <a:buFontTx/>
              <a:buAutoNum type="arabicPeriod"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CTI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Custom Command (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VSCode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8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Custom Command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7F0BD-5BB1-42A7-B79D-518478754E08}"/>
              </a:ext>
            </a:extLst>
          </p:cNvPr>
          <p:cNvSpPr txBox="1"/>
          <p:nvPr/>
        </p:nvSpPr>
        <p:spPr>
          <a:xfrm>
            <a:off x="3655494" y="194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4360-4DE3-450B-BC4E-FD9D0AEC65DC}"/>
              </a:ext>
            </a:extLst>
          </p:cNvPr>
          <p:cNvSpPr txBox="1"/>
          <p:nvPr/>
        </p:nvSpPr>
        <p:spPr>
          <a:xfrm>
            <a:off x="7389779" y="2610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5EBA-23F6-461C-9F3E-E8317B62CC7F}"/>
              </a:ext>
            </a:extLst>
          </p:cNvPr>
          <p:cNvSpPr txBox="1"/>
          <p:nvPr/>
        </p:nvSpPr>
        <p:spPr>
          <a:xfrm>
            <a:off x="4479056" y="2856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67CCC-3895-4CF0-AC58-53934038BB15}"/>
              </a:ext>
            </a:extLst>
          </p:cNvPr>
          <p:cNvSpPr txBox="1"/>
          <p:nvPr/>
        </p:nvSpPr>
        <p:spPr>
          <a:xfrm>
            <a:off x="6032464" y="2113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5AC4-A809-46A1-B51F-6E7CC3A00291}"/>
              </a:ext>
            </a:extLst>
          </p:cNvPr>
          <p:cNvSpPr txBox="1"/>
          <p:nvPr/>
        </p:nvSpPr>
        <p:spPr>
          <a:xfrm>
            <a:off x="5772834" y="3935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E5C74-5B2A-64CE-9C8E-76F997BE1C3C}"/>
              </a:ext>
            </a:extLst>
          </p:cNvPr>
          <p:cNvSpPr txBox="1"/>
          <p:nvPr/>
        </p:nvSpPr>
        <p:spPr>
          <a:xfrm>
            <a:off x="824498" y="1228288"/>
            <a:ext cx="620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Splunk</a:t>
            </a:r>
            <a:r>
              <a:rPr lang="ko-KR" altLang="en-US" dirty="0"/>
              <a:t>\</a:t>
            </a:r>
            <a:r>
              <a:rPr lang="ko-KR" altLang="en-US" dirty="0" err="1"/>
              <a:t>etc</a:t>
            </a:r>
            <a:r>
              <a:rPr lang="ko-KR" altLang="en-US" dirty="0"/>
              <a:t>\</a:t>
            </a:r>
            <a:r>
              <a:rPr lang="ko-KR" altLang="en-US" dirty="0" err="1"/>
              <a:t>apps</a:t>
            </a:r>
            <a:r>
              <a:rPr lang="ko-KR" altLang="en-US" dirty="0"/>
              <a:t>\</a:t>
            </a:r>
            <a:r>
              <a:rPr lang="ko-KR" altLang="en-US" dirty="0" err="1"/>
              <a:t>vtsearch</a:t>
            </a:r>
            <a:r>
              <a:rPr lang="ko-KR" altLang="en-US" dirty="0"/>
              <a:t>\</a:t>
            </a:r>
            <a:r>
              <a:rPr lang="ko-KR" altLang="en-US" dirty="0" err="1"/>
              <a:t>default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55752-5C45-65E3-48A2-ACA0199649C2}"/>
              </a:ext>
            </a:extLst>
          </p:cNvPr>
          <p:cNvSpPr txBox="1"/>
          <p:nvPr/>
        </p:nvSpPr>
        <p:spPr>
          <a:xfrm>
            <a:off x="863933" y="2170313"/>
            <a:ext cx="620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default – app </a:t>
            </a:r>
            <a:r>
              <a:rPr lang="ko-KR" altLang="en-US" dirty="0"/>
              <a:t>기본 </a:t>
            </a:r>
            <a:r>
              <a:rPr lang="ko-KR" altLang="en-US" dirty="0" err="1"/>
              <a:t>정보등</a:t>
            </a:r>
            <a:r>
              <a:rPr lang="ko-KR" altLang="en-US" dirty="0"/>
              <a:t> 환경 설정</a:t>
            </a:r>
            <a:endParaRPr lang="en-US" altLang="ko-KR" dirty="0"/>
          </a:p>
          <a:p>
            <a:r>
              <a:rPr lang="en-US" altLang="ko-KR" dirty="0"/>
              <a:t>bin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실행 파일 위치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B14978-650D-0E27-D67E-932A259A8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13" y="2829635"/>
            <a:ext cx="4429125" cy="2266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322C52-B8E2-B71C-7A7B-8C425E02E7C4}"/>
              </a:ext>
            </a:extLst>
          </p:cNvPr>
          <p:cNvSpPr txBox="1"/>
          <p:nvPr/>
        </p:nvSpPr>
        <p:spPr>
          <a:xfrm>
            <a:off x="5918714" y="2061549"/>
            <a:ext cx="620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default\</a:t>
            </a:r>
            <a:r>
              <a:rPr lang="en-US" altLang="ko-KR" dirty="0" err="1"/>
              <a:t>commands.conf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009F9-C3B3-5BFE-0A07-F68DD1254038}"/>
              </a:ext>
            </a:extLst>
          </p:cNvPr>
          <p:cNvSpPr txBox="1"/>
          <p:nvPr/>
        </p:nvSpPr>
        <p:spPr>
          <a:xfrm>
            <a:off x="5917312" y="2441177"/>
            <a:ext cx="3514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vtsearch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filename = vtsearch.py</a:t>
            </a:r>
          </a:p>
          <a:p>
            <a:r>
              <a:rPr lang="en-US" altLang="ko-KR" dirty="0" err="1"/>
              <a:t>python.version</a:t>
            </a:r>
            <a:r>
              <a:rPr lang="en-US" altLang="ko-KR" dirty="0"/>
              <a:t> = python3</a:t>
            </a:r>
          </a:p>
          <a:p>
            <a:r>
              <a:rPr lang="en-US" altLang="ko-KR" dirty="0"/>
              <a:t>chunked = true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BBB193-6811-7718-0537-EB6069ED5ECA}"/>
              </a:ext>
            </a:extLst>
          </p:cNvPr>
          <p:cNvSpPr txBox="1"/>
          <p:nvPr/>
        </p:nvSpPr>
        <p:spPr>
          <a:xfrm>
            <a:off x="5903576" y="3775185"/>
            <a:ext cx="62026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 err="1">
                <a:solidFill>
                  <a:srgbClr val="555555"/>
                </a:solidFill>
                <a:effectLst/>
                <a:latin typeface="AppleSDGothicNeo"/>
              </a:rPr>
              <a:t>filenname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bin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디렉토리에 호출할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Python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파일 이름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AppleSDGothicNeo"/>
              </a:rPr>
              <a:t>python.version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: Splunk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Python2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Python3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사용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"/>
              </a:rPr>
              <a:t>chunked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: Custom Command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Splunk Command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생성하는 버전기준으로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v1(6.2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), v2(6.3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CDECE-3E8F-41B5-8EA8-BA5564F7C475}"/>
              </a:ext>
            </a:extLst>
          </p:cNvPr>
          <p:cNvSpPr txBox="1"/>
          <p:nvPr/>
        </p:nvSpPr>
        <p:spPr>
          <a:xfrm>
            <a:off x="918713" y="5909852"/>
            <a:ext cx="5572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pip3 install -t . </a:t>
            </a:r>
            <a:r>
              <a:rPr lang="en-US" altLang="ko-KR" b="1" dirty="0" err="1"/>
              <a:t>splunk-sdk</a:t>
            </a:r>
            <a:r>
              <a:rPr lang="en-US" altLang="ko-KR" b="1" dirty="0"/>
              <a:t> virustotal3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4886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Splunk Custom Command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6F8F5-5CAA-B324-6535-0AA45383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3" y="1412599"/>
            <a:ext cx="10143067" cy="45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4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12631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Work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75F01-B1B6-1236-094F-2672047280C2}"/>
              </a:ext>
            </a:extLst>
          </p:cNvPr>
          <p:cNvSpPr txBox="1"/>
          <p:nvPr/>
        </p:nvSpPr>
        <p:spPr>
          <a:xfrm>
            <a:off x="824497" y="1228288"/>
            <a:ext cx="79808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splunk_query.py </a:t>
            </a:r>
            <a:r>
              <a:rPr lang="en-US" altLang="ko-KR" dirty="0"/>
              <a:t>and </a:t>
            </a:r>
            <a:r>
              <a:rPr lang="en-US" altLang="ko-KR" b="1" dirty="0"/>
              <a:t>splunk_input.py </a:t>
            </a:r>
            <a:r>
              <a:rPr lang="en-US" altLang="ko-KR" dirty="0"/>
              <a:t>request </a:t>
            </a:r>
            <a:r>
              <a:rPr lang="en-US" altLang="ko-KR" b="1" dirty="0"/>
              <a:t>session</a:t>
            </a:r>
            <a:r>
              <a:rPr lang="en-US" altLang="ko-KR" dirty="0"/>
              <a:t> base </a:t>
            </a:r>
            <a:r>
              <a:rPr lang="ko-KR" altLang="en-US" dirty="0"/>
              <a:t>로 개발</a:t>
            </a:r>
            <a:br>
              <a:rPr lang="en-US" altLang="ko-KR" dirty="0"/>
            </a:br>
            <a:r>
              <a:rPr lang="en-US" altLang="ko-KR" dirty="0" err="1"/>
              <a:t>keep_alive</a:t>
            </a:r>
            <a:r>
              <a:rPr lang="en-US" altLang="ko-KR" dirty="0"/>
              <a:t> 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cti_search</a:t>
            </a:r>
            <a:r>
              <a:rPr lang="en-US" altLang="ko-KR" b="1" dirty="0"/>
              <a:t> </a:t>
            </a:r>
            <a:r>
              <a:rPr lang="en-US" altLang="ko-KR" dirty="0" err="1"/>
              <a:t>custom_command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br>
              <a:rPr lang="en-US" altLang="ko-KR" dirty="0"/>
            </a:br>
            <a:r>
              <a:rPr lang="en-US" altLang="ko-KR" dirty="0"/>
              <a:t>- parameter 2</a:t>
            </a:r>
            <a:r>
              <a:rPr lang="ko-KR" altLang="en-US" dirty="0"/>
              <a:t>개 이상</a:t>
            </a:r>
            <a:br>
              <a:rPr lang="en-US" altLang="ko-KR" dirty="0"/>
            </a:br>
            <a:r>
              <a:rPr lang="en-US" altLang="ko-KR" dirty="0"/>
              <a:t>- CTI platform 2</a:t>
            </a:r>
            <a:r>
              <a:rPr lang="ko-KR" altLang="en-US" dirty="0"/>
              <a:t>곳 이상 질의 하여 하나의 결과로 생성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>
                <a:hlinkClick r:id="rId2"/>
              </a:rPr>
              <a:t>allmnet@naver.com</a:t>
            </a:r>
            <a:r>
              <a:rPr lang="en-US" altLang="ko-KR" dirty="0"/>
              <a:t>, 23</a:t>
            </a:r>
            <a:r>
              <a:rPr lang="ko-KR" altLang="en-US" dirty="0"/>
              <a:t>일 일요일 </a:t>
            </a:r>
            <a:r>
              <a:rPr lang="en-US" altLang="ko-KR" dirty="0"/>
              <a:t>24:00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b="1" dirty="0">
                <a:solidFill>
                  <a:srgbClr val="FF0000"/>
                </a:solidFill>
              </a:rPr>
              <a:t>점수 반영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246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11200" y="3130770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984"/>
            <a:ext cx="10515600" cy="590931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보안 시작과 끝은 분석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689" y="1136590"/>
            <a:ext cx="11742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막고 </a:t>
            </a:r>
            <a:r>
              <a:rPr lang="en-US" altLang="ko-KR" sz="4000" dirty="0">
                <a:sym typeface="Wingdings" panose="05000000000000000000" pitchFamily="2" charset="2"/>
              </a:rPr>
              <a:t> </a:t>
            </a:r>
            <a:r>
              <a:rPr lang="ko-KR" altLang="en-US" sz="4000" dirty="0">
                <a:sym typeface="Wingdings" panose="05000000000000000000" pitchFamily="2" charset="2"/>
              </a:rPr>
              <a:t>막고 </a:t>
            </a:r>
            <a:r>
              <a:rPr lang="en-US" altLang="ko-KR" sz="4000" dirty="0">
                <a:sym typeface="Wingdings" panose="05000000000000000000" pitchFamily="2" charset="2"/>
              </a:rPr>
              <a:t> </a:t>
            </a:r>
            <a:r>
              <a:rPr lang="ko-KR" altLang="en-US" sz="4000" dirty="0">
                <a:sym typeface="Wingdings" panose="05000000000000000000" pitchFamily="2" charset="2"/>
              </a:rPr>
              <a:t>막고 </a:t>
            </a:r>
            <a:r>
              <a:rPr lang="en-US" altLang="ko-KR" sz="4000" dirty="0">
                <a:sym typeface="Wingdings" panose="05000000000000000000" pitchFamily="2" charset="2"/>
              </a:rPr>
              <a:t> </a:t>
            </a:r>
            <a:r>
              <a:rPr lang="ko-KR" altLang="en-US" sz="4000" dirty="0">
                <a:sym typeface="Wingdings" panose="05000000000000000000" pitchFamily="2" charset="2"/>
              </a:rPr>
              <a:t>분석하고 </a:t>
            </a:r>
            <a:r>
              <a:rPr lang="en-US" altLang="ko-KR" sz="4000" dirty="0">
                <a:sym typeface="Wingdings" panose="05000000000000000000" pitchFamily="2" charset="2"/>
              </a:rPr>
              <a:t> </a:t>
            </a:r>
            <a:r>
              <a:rPr lang="ko-KR" altLang="en-US" sz="4000" dirty="0">
                <a:sym typeface="Wingdings" panose="05000000000000000000" pitchFamily="2" charset="2"/>
              </a:rPr>
              <a:t>다시 막고</a:t>
            </a:r>
            <a:r>
              <a:rPr lang="en-US" altLang="ko-KR" sz="4000" dirty="0">
                <a:sym typeface="Wingdings" panose="05000000000000000000" pitchFamily="2" charset="2"/>
              </a:rPr>
              <a:t>…</a:t>
            </a:r>
          </a:p>
          <a:p>
            <a:pPr algn="ctr"/>
            <a:r>
              <a:rPr lang="ko-KR" altLang="en-US" sz="4000" dirty="0">
                <a:solidFill>
                  <a:srgbClr val="FF0000"/>
                </a:solidFill>
                <a:sym typeface="Wingdings" panose="05000000000000000000" pitchFamily="2" charset="2"/>
              </a:rPr>
              <a:t>무한의 굴레</a:t>
            </a:r>
            <a:endParaRPr lang="en-US" altLang="ko-KR" sz="40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551" y="2543695"/>
            <a:ext cx="4083345" cy="3962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33" y="2640700"/>
            <a:ext cx="2408017" cy="37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984"/>
            <a:ext cx="10515600" cy="590931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드넓은 우주와 같다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24F667-CA3B-4D64-801F-5F7380EC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101152"/>
            <a:ext cx="7524750" cy="5105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E8D52E-C824-4039-A304-EA7B8550E175}"/>
              </a:ext>
            </a:extLst>
          </p:cNvPr>
          <p:cNvSpPr/>
          <p:nvPr/>
        </p:nvSpPr>
        <p:spPr>
          <a:xfrm>
            <a:off x="3855563" y="4392891"/>
            <a:ext cx="386499" cy="311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FBC2AA-8D62-48D5-AC0C-8AF3EC627E4C}"/>
              </a:ext>
            </a:extLst>
          </p:cNvPr>
          <p:cNvCxnSpPr/>
          <p:nvPr/>
        </p:nvCxnSpPr>
        <p:spPr>
          <a:xfrm>
            <a:off x="1979629" y="4392891"/>
            <a:ext cx="1875934" cy="94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21FCE5-F63A-4C3B-AAE4-E4424E1AA827}"/>
              </a:ext>
            </a:extLst>
          </p:cNvPr>
          <p:cNvSpPr txBox="1"/>
          <p:nvPr/>
        </p:nvSpPr>
        <p:spPr>
          <a:xfrm>
            <a:off x="72009" y="4262086"/>
            <a:ext cx="1907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우리가 현재 보안하는 부분</a:t>
            </a:r>
          </a:p>
        </p:txBody>
      </p:sp>
    </p:spTree>
    <p:extLst>
      <p:ext uri="{BB962C8B-B14F-4D97-AF65-F5344CB8AC3E}">
        <p14:creationId xmlns:p14="http://schemas.microsoft.com/office/powerpoint/2010/main" val="396467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984"/>
            <a:ext cx="10515600" cy="590931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0805" y="2225407"/>
            <a:ext cx="72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00790" y="3624549"/>
            <a:ext cx="72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준비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1643" y="5883007"/>
            <a:ext cx="72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분해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3870" y="3646583"/>
            <a:ext cx="72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도출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4047" y="2828180"/>
            <a:ext cx="3559361" cy="2375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오른쪽 화살표 16"/>
          <p:cNvSpPr/>
          <p:nvPr/>
        </p:nvSpPr>
        <p:spPr>
          <a:xfrm>
            <a:off x="5477067" y="3321698"/>
            <a:ext cx="1408923" cy="1352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382655" y="1726163"/>
            <a:ext cx="1129287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2655" y="135683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사고 발생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3231" y="2114656"/>
            <a:ext cx="2698756" cy="380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731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984"/>
            <a:ext cx="10515600" cy="590931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구세주의 등장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51643" y="5883007"/>
            <a:ext cx="72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분해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8949" y="5905041"/>
            <a:ext cx="72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0074" y="3649693"/>
            <a:ext cx="72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도출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44063"/>
            <a:ext cx="8687477" cy="516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792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984"/>
            <a:ext cx="10515600" cy="590931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시장도 천천히 변화한다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-108520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9992" y="843558"/>
            <a:ext cx="180528" cy="5165356"/>
          </a:xfrm>
          <a:prstGeom prst="roundRect">
            <a:avLst>
              <a:gd name="adj" fmla="val 36457"/>
            </a:avLst>
          </a:prstGeom>
          <a:solidFill>
            <a:srgbClr val="F2502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001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38949" y="5905041"/>
            <a:ext cx="72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6" y="1198215"/>
            <a:ext cx="5254171" cy="528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24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10650</TotalTime>
  <Words>949</Words>
  <Application>Microsoft Office PowerPoint</Application>
  <PresentationFormat>와이드스크린</PresentationFormat>
  <Paragraphs>208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AppleSDGothicNeo</vt:lpstr>
      <vt:lpstr>Noto Sans KR</vt:lpstr>
      <vt:lpstr>Outfit</vt:lpstr>
      <vt:lpstr>맑은 고딕</vt:lpstr>
      <vt:lpstr>Arial</vt:lpstr>
      <vt:lpstr>Courier New</vt:lpstr>
      <vt:lpstr>Office 테마</vt:lpstr>
      <vt:lpstr>PowerPoint 프레젠테이션</vt:lpstr>
      <vt:lpstr>WHO am i?</vt:lpstr>
      <vt:lpstr>WHO am i?</vt:lpstr>
      <vt:lpstr>Agenda</vt:lpstr>
      <vt:lpstr>보안 시작과 끝은 분석</vt:lpstr>
      <vt:lpstr>보안 = 드넓은 우주와 같다</vt:lpstr>
      <vt:lpstr>현실</vt:lpstr>
      <vt:lpstr>구세주의 등장?</vt:lpstr>
      <vt:lpstr>시장도 천천히 변화한다</vt:lpstr>
      <vt:lpstr>데이터 with 보안</vt:lpstr>
      <vt:lpstr>데이터 with 보안</vt:lpstr>
      <vt:lpstr>데이터 with 보안</vt:lpstr>
      <vt:lpstr>PowerPoint 프레젠테이션</vt:lpstr>
      <vt:lpstr>파일 기록  - 시간, 호스트, MD5, 프로세스, 유저명, 파일 위치  프로세스 기록  - 시간, 호스트, MD5, 파라메터, (부모)프로세스, 유저명, 경로 로그인 활동  - 시간, 호스트, 결과, 유저명 네트워크 활동  - 시간, 호스트, 프로세스, SIP/DIP, Port 레지스트리 활동  - 시간, 호스트, 경로, 값, 프로세스  1TB?!  상관 분석 – 연관된 데이터 간의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Yubin Cha</dc:creator>
  <cp:lastModifiedBy>Ju Seong Han</cp:lastModifiedBy>
  <cp:revision>393</cp:revision>
  <dcterms:created xsi:type="dcterms:W3CDTF">2014-03-08T13:52:00Z</dcterms:created>
  <dcterms:modified xsi:type="dcterms:W3CDTF">2023-07-20T03:17:31Z</dcterms:modified>
</cp:coreProperties>
</file>